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2" r:id="rId5"/>
  </p:sldMasterIdLst>
  <p:notesMasterIdLst>
    <p:notesMasterId r:id="rId10"/>
  </p:notesMasterIdLst>
  <p:sldIdLst>
    <p:sldId id="282" r:id="rId6"/>
    <p:sldId id="278" r:id="rId7"/>
    <p:sldId id="284" r:id="rId8"/>
    <p:sldId id="281" r:id="rId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3B2"/>
    <a:srgbClr val="1D1740"/>
    <a:srgbClr val="696B6B"/>
    <a:srgbClr val="003865"/>
    <a:srgbClr val="B5BD00"/>
    <a:srgbClr val="969696"/>
    <a:srgbClr val="E4002B"/>
    <a:srgbClr val="9BD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60"/>
  </p:normalViewPr>
  <p:slideViewPr>
    <p:cSldViewPr>
      <p:cViewPr varScale="1">
        <p:scale>
          <a:sx n="89" d="100"/>
          <a:sy n="89" d="100"/>
        </p:scale>
        <p:origin x="223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CA0D90A1-741F-419A-B28A-2F6C122FB2B5}" type="datetimeFigureOut">
              <a:rPr lang="en-US" smtClean="0"/>
              <a:t>3/25/2026</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56E9D9D1-4556-4D6D-937E-055C6B731AF1}" type="slidenum">
              <a:rPr lang="en-US" smtClean="0"/>
              <a:t>‹#›</a:t>
            </a:fld>
            <a:endParaRPr lang="en-US"/>
          </a:p>
        </p:txBody>
      </p:sp>
    </p:spTree>
    <p:extLst>
      <p:ext uri="{BB962C8B-B14F-4D97-AF65-F5344CB8AC3E}">
        <p14:creationId xmlns:p14="http://schemas.microsoft.com/office/powerpoint/2010/main" val="40697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F2A1EF-650E-47BA-9EE8-EF12DF486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03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624F-255E-2764-955D-FC48339A9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B3E2B-22D3-8091-BB71-D4CA54376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07615-D232-DED4-E93D-CF813AD85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23E2A-272B-45F9-AA0A-F0EBC46558F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F2A1EF-650E-47BA-9EE8-EF12DF486F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3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0" y="0"/>
            <a:ext cx="10058400" cy="5715000"/>
          </a:xfrm>
          <a:prstGeom prst="rect">
            <a:avLst/>
          </a:prstGeom>
        </p:spPr>
        <p:txBody>
          <a:bodyPr anchor="ctr"/>
          <a:lstStyle>
            <a:lvl1pPr algn="ctr">
              <a:defRPr/>
            </a:lvl1pPr>
          </a:lstStyle>
          <a:p>
            <a:r>
              <a:rPr lang="en-US" dirty="0"/>
              <a:t>INSERT PHOTO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2069042"/>
            <a:ext cx="867537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11406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a:prstGeom prst="rect">
            <a:avLst/>
          </a:prstGeo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a:prstGeom prst="rect">
            <a:avLst/>
          </a:prstGeo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370628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142150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a:prstGeom prst="rect">
            <a:avLst/>
          </a:prstGeo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8" name="Footer Placeholder 7"/>
          <p:cNvSpPr>
            <a:spLocks noGrp="1"/>
          </p:cNvSpPr>
          <p:nvPr>
            <p:ph type="ftr" sz="quarter" idx="11"/>
          </p:nvPr>
        </p:nvSpPr>
        <p:spPr>
          <a:xfrm>
            <a:off x="3331845" y="7203865"/>
            <a:ext cx="3394710" cy="413808"/>
          </a:xfrm>
          <a:prstGeom prst="rect">
            <a:avLst/>
          </a:prstGeom>
        </p:spPr>
        <p:txBody>
          <a:bodyPr/>
          <a:lstStyle/>
          <a:p>
            <a:endParaRPr lang="en-US"/>
          </a:p>
        </p:txBody>
      </p:sp>
      <p:sp>
        <p:nvSpPr>
          <p:cNvPr id="9" name="Slide Number Placeholder 8"/>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303659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4" name="Footer Placeholder 3"/>
          <p:cNvSpPr>
            <a:spLocks noGrp="1"/>
          </p:cNvSpPr>
          <p:nvPr>
            <p:ph type="ftr" sz="quarter" idx="11"/>
          </p:nvPr>
        </p:nvSpPr>
        <p:spPr>
          <a:xfrm>
            <a:off x="3331845" y="7203865"/>
            <a:ext cx="3394710" cy="413808"/>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351268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3" name="Footer Placeholder 2"/>
          <p:cNvSpPr>
            <a:spLocks noGrp="1"/>
          </p:cNvSpPr>
          <p:nvPr>
            <p:ph type="ftr" sz="quarter" idx="11"/>
          </p:nvPr>
        </p:nvSpPr>
        <p:spPr>
          <a:xfrm>
            <a:off x="3331845" y="7203865"/>
            <a:ext cx="3394710"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84743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a:prstGeom prst="rect">
            <a:avLst/>
          </a:prstGeo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40079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a:prstGeom prst="rect">
            <a:avLst/>
          </a:prstGeo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a:prstGeom prst="rect">
            <a:avLst/>
          </a:prstGeo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a:prstGeom prst="rect">
            <a:avLst/>
          </a:prstGeo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18805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91515" y="2069042"/>
            <a:ext cx="8675370" cy="49315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2769920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13822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eri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0" y="0"/>
            <a:ext cx="10058400" cy="7315199"/>
          </a:xfrm>
          <a:prstGeom prst="rect">
            <a:avLst/>
          </a:prstGeom>
        </p:spPr>
        <p:txBody>
          <a:bodyPr anchor="ctr"/>
          <a:lstStyle>
            <a:lvl1pPr algn="ctr">
              <a:defRPr/>
            </a:lvl1pPr>
          </a:lstStyle>
          <a:p>
            <a:r>
              <a:rPr lang="en-US" dirty="0"/>
              <a:t>INSERT AERIAL</a:t>
            </a:r>
          </a:p>
        </p:txBody>
      </p:sp>
      <p:sp>
        <p:nvSpPr>
          <p:cNvPr id="7" name="Picture Placeholder 6">
            <a:extLst>
              <a:ext uri="{FF2B5EF4-FFF2-40B4-BE49-F238E27FC236}">
                <a16:creationId xmlns:a16="http://schemas.microsoft.com/office/drawing/2014/main" id="{8E2F8C4D-7F7A-4D01-B826-8B1226C884A3}"/>
              </a:ext>
            </a:extLst>
          </p:cNvPr>
          <p:cNvSpPr>
            <a:spLocks noGrp="1"/>
          </p:cNvSpPr>
          <p:nvPr>
            <p:ph type="pic" sz="quarter" idx="11" hasCustomPrompt="1"/>
          </p:nvPr>
        </p:nvSpPr>
        <p:spPr>
          <a:xfrm>
            <a:off x="-1" y="5010921"/>
            <a:ext cx="6348434" cy="2304278"/>
          </a:xfrm>
          <a:custGeom>
            <a:avLst/>
            <a:gdLst>
              <a:gd name="connsiteX0" fmla="*/ 0 w 6348434"/>
              <a:gd name="connsiteY0" fmla="*/ 0 h 2304278"/>
              <a:gd name="connsiteX1" fmla="*/ 6348434 w 6348434"/>
              <a:gd name="connsiteY1" fmla="*/ 0 h 2304278"/>
              <a:gd name="connsiteX2" fmla="*/ 5123227 w 6348434"/>
              <a:gd name="connsiteY2" fmla="*/ 2304278 h 2304278"/>
              <a:gd name="connsiteX3" fmla="*/ 0 w 6348434"/>
              <a:gd name="connsiteY3" fmla="*/ 2304278 h 2304278"/>
            </a:gdLst>
            <a:ahLst/>
            <a:cxnLst>
              <a:cxn ang="0">
                <a:pos x="connsiteX0" y="connsiteY0"/>
              </a:cxn>
              <a:cxn ang="0">
                <a:pos x="connsiteX1" y="connsiteY1"/>
              </a:cxn>
              <a:cxn ang="0">
                <a:pos x="connsiteX2" y="connsiteY2"/>
              </a:cxn>
              <a:cxn ang="0">
                <a:pos x="connsiteX3" y="connsiteY3"/>
              </a:cxn>
            </a:cxnLst>
            <a:rect l="l" t="t" r="r" b="b"/>
            <a:pathLst>
              <a:path w="6348434" h="2304278">
                <a:moveTo>
                  <a:pt x="0" y="0"/>
                </a:moveTo>
                <a:lnTo>
                  <a:pt x="6348434" y="0"/>
                </a:lnTo>
                <a:lnTo>
                  <a:pt x="5123227" y="2304278"/>
                </a:lnTo>
                <a:lnTo>
                  <a:pt x="0" y="2304278"/>
                </a:lnTo>
                <a:close/>
              </a:path>
            </a:pathLst>
          </a:custGeom>
        </p:spPr>
        <p:txBody>
          <a:bodyPr wrap="square" anchor="ctr">
            <a:noAutofit/>
          </a:bodyPr>
          <a:lstStyle>
            <a:lvl1pPr algn="ctr">
              <a:defRPr/>
            </a:lvl1pPr>
          </a:lstStyle>
          <a:p>
            <a:r>
              <a:rPr lang="en-US" dirty="0"/>
              <a:t>INSERT MAP</a:t>
            </a:r>
          </a:p>
        </p:txBody>
      </p:sp>
    </p:spTree>
    <p:extLst>
      <p:ext uri="{BB962C8B-B14F-4D97-AF65-F5344CB8AC3E}">
        <p14:creationId xmlns:p14="http://schemas.microsoft.com/office/powerpoint/2010/main" val="254857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44477F8-BD49-47C7-B67F-6C177E9FAF54}"/>
              </a:ext>
            </a:extLst>
          </p:cNvPr>
          <p:cNvSpPr>
            <a:spLocks noGrp="1"/>
          </p:cNvSpPr>
          <p:nvPr>
            <p:ph type="pic" sz="quarter" idx="11" hasCustomPrompt="1"/>
          </p:nvPr>
        </p:nvSpPr>
        <p:spPr>
          <a:xfrm>
            <a:off x="6858000" y="-1"/>
            <a:ext cx="3200400" cy="2362200"/>
          </a:xfrm>
          <a:prstGeom prst="rect">
            <a:avLst/>
          </a:prstGeom>
        </p:spPr>
        <p:txBody>
          <a:bodyPr anchor="ctr"/>
          <a:lstStyle>
            <a:lvl1pPr algn="ctr">
              <a:defRPr/>
            </a:lvl1pPr>
          </a:lstStyle>
          <a:p>
            <a:r>
              <a:rPr lang="en-US" dirty="0"/>
              <a:t>INSERT PHOTO</a:t>
            </a:r>
          </a:p>
        </p:txBody>
      </p:sp>
      <p:sp>
        <p:nvSpPr>
          <p:cNvPr id="8" name="Picture Placeholder 8">
            <a:extLst>
              <a:ext uri="{FF2B5EF4-FFF2-40B4-BE49-F238E27FC236}">
                <a16:creationId xmlns:a16="http://schemas.microsoft.com/office/drawing/2014/main" id="{3B6884D3-D176-4DEA-BFE6-F46C8D7A95ED}"/>
              </a:ext>
            </a:extLst>
          </p:cNvPr>
          <p:cNvSpPr>
            <a:spLocks noGrp="1"/>
          </p:cNvSpPr>
          <p:nvPr>
            <p:ph type="pic" sz="quarter" idx="12" hasCustomPrompt="1"/>
          </p:nvPr>
        </p:nvSpPr>
        <p:spPr>
          <a:xfrm>
            <a:off x="6858000" y="2475990"/>
            <a:ext cx="3200400" cy="2362200"/>
          </a:xfrm>
          <a:prstGeom prst="rect">
            <a:avLst/>
          </a:prstGeom>
        </p:spPr>
        <p:txBody>
          <a:bodyPr anchor="ctr"/>
          <a:lstStyle>
            <a:lvl1pPr algn="ctr">
              <a:defRPr/>
            </a:lvl1pPr>
          </a:lstStyle>
          <a:p>
            <a:r>
              <a:rPr lang="en-US" dirty="0"/>
              <a:t>INSERT PHOTO</a:t>
            </a:r>
          </a:p>
        </p:txBody>
      </p:sp>
      <p:sp>
        <p:nvSpPr>
          <p:cNvPr id="10" name="Picture Placeholder 8">
            <a:extLst>
              <a:ext uri="{FF2B5EF4-FFF2-40B4-BE49-F238E27FC236}">
                <a16:creationId xmlns:a16="http://schemas.microsoft.com/office/drawing/2014/main" id="{E2A307CF-2FE0-40C2-9A30-20DF30908189}"/>
              </a:ext>
            </a:extLst>
          </p:cNvPr>
          <p:cNvSpPr>
            <a:spLocks noGrp="1"/>
          </p:cNvSpPr>
          <p:nvPr>
            <p:ph type="pic" sz="quarter" idx="13" hasCustomPrompt="1"/>
          </p:nvPr>
        </p:nvSpPr>
        <p:spPr>
          <a:xfrm>
            <a:off x="6858000" y="4953000"/>
            <a:ext cx="3200400" cy="2362200"/>
          </a:xfrm>
          <a:prstGeom prst="rect">
            <a:avLst/>
          </a:prstGeom>
        </p:spPr>
        <p:txBody>
          <a:bodyPr anchor="ctr"/>
          <a:lstStyle>
            <a:lvl1pPr algn="ctr">
              <a:defRPr/>
            </a:lvl1pPr>
          </a:lstStyle>
          <a:p>
            <a:r>
              <a:rPr lang="en-US" dirty="0"/>
              <a:t>INSERT PHOTO</a:t>
            </a:r>
          </a:p>
        </p:txBody>
      </p:sp>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0" y="-1"/>
            <a:ext cx="6743700" cy="7314183"/>
          </a:xfrm>
          <a:prstGeom prst="rect">
            <a:avLst/>
          </a:prstGeom>
        </p:spPr>
        <p:txBody>
          <a:bodyPr anchor="ctr"/>
          <a:lstStyle>
            <a:lvl1pPr algn="ctr">
              <a:defRPr/>
            </a:lvl1pPr>
          </a:lstStyle>
          <a:p>
            <a:r>
              <a:rPr lang="en-US" dirty="0"/>
              <a:t>INSERT PHOTO</a:t>
            </a:r>
          </a:p>
        </p:txBody>
      </p:sp>
    </p:spTree>
    <p:extLst>
      <p:ext uri="{BB962C8B-B14F-4D97-AF65-F5344CB8AC3E}">
        <p14:creationId xmlns:p14="http://schemas.microsoft.com/office/powerpoint/2010/main" val="243654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Gallery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D47F6B7-72DB-4A5B-81A2-7E6B4510A512}"/>
              </a:ext>
            </a:extLst>
          </p:cNvPr>
          <p:cNvSpPr>
            <a:spLocks noGrp="1"/>
          </p:cNvSpPr>
          <p:nvPr>
            <p:ph type="pic" sz="quarter" idx="13" hasCustomPrompt="1"/>
          </p:nvPr>
        </p:nvSpPr>
        <p:spPr>
          <a:xfrm>
            <a:off x="6781813" y="4823457"/>
            <a:ext cx="3276587" cy="2491739"/>
          </a:xfrm>
          <a:prstGeom prst="rect">
            <a:avLst/>
          </a:prstGeom>
        </p:spPr>
        <p:txBody>
          <a:bodyPr anchor="ctr"/>
          <a:lstStyle>
            <a:lvl1pPr algn="ctr">
              <a:defRPr/>
            </a:lvl1pPr>
          </a:lstStyle>
          <a:p>
            <a:r>
              <a:rPr lang="en-US" dirty="0"/>
              <a:t>INSERT PHOTO</a:t>
            </a:r>
          </a:p>
        </p:txBody>
      </p:sp>
      <p:sp>
        <p:nvSpPr>
          <p:cNvPr id="8" name="Picture Placeholder 8">
            <a:extLst>
              <a:ext uri="{FF2B5EF4-FFF2-40B4-BE49-F238E27FC236}">
                <a16:creationId xmlns:a16="http://schemas.microsoft.com/office/drawing/2014/main" id="{928E6AA6-06C3-4381-8CFD-848B9703EFDE}"/>
              </a:ext>
            </a:extLst>
          </p:cNvPr>
          <p:cNvSpPr>
            <a:spLocks noGrp="1"/>
          </p:cNvSpPr>
          <p:nvPr>
            <p:ph type="pic" sz="quarter" idx="12" hasCustomPrompt="1"/>
          </p:nvPr>
        </p:nvSpPr>
        <p:spPr>
          <a:xfrm>
            <a:off x="3390899" y="4823458"/>
            <a:ext cx="3276587" cy="2491739"/>
          </a:xfrm>
          <a:prstGeom prst="rect">
            <a:avLst/>
          </a:prstGeom>
        </p:spPr>
        <p:txBody>
          <a:bodyPr anchor="ctr"/>
          <a:lstStyle>
            <a:lvl1pPr algn="ctr">
              <a:defRPr/>
            </a:lvl1pPr>
          </a:lstStyle>
          <a:p>
            <a:r>
              <a:rPr lang="en-US" dirty="0"/>
              <a:t>INSERT PHOTO</a:t>
            </a:r>
          </a:p>
        </p:txBody>
      </p:sp>
      <p:sp>
        <p:nvSpPr>
          <p:cNvPr id="7" name="Picture Placeholder 8">
            <a:extLst>
              <a:ext uri="{FF2B5EF4-FFF2-40B4-BE49-F238E27FC236}">
                <a16:creationId xmlns:a16="http://schemas.microsoft.com/office/drawing/2014/main" id="{062A8A3F-0100-4172-817C-4578E4E285D5}"/>
              </a:ext>
            </a:extLst>
          </p:cNvPr>
          <p:cNvSpPr>
            <a:spLocks noGrp="1"/>
          </p:cNvSpPr>
          <p:nvPr>
            <p:ph type="pic" sz="quarter" idx="11" hasCustomPrompt="1"/>
          </p:nvPr>
        </p:nvSpPr>
        <p:spPr>
          <a:xfrm>
            <a:off x="-1" y="4823459"/>
            <a:ext cx="3276587" cy="2491739"/>
          </a:xfrm>
          <a:prstGeom prst="rect">
            <a:avLst/>
          </a:prstGeom>
        </p:spPr>
        <p:txBody>
          <a:bodyPr anchor="ctr"/>
          <a:lstStyle>
            <a:lvl1pPr algn="ctr">
              <a:defRPr/>
            </a:lvl1pPr>
          </a:lstStyle>
          <a:p>
            <a:r>
              <a:rPr lang="en-US" dirty="0"/>
              <a:t>INSERT PHOTO</a:t>
            </a:r>
          </a:p>
        </p:txBody>
      </p:sp>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0" y="0"/>
            <a:ext cx="10058400" cy="4709160"/>
          </a:xfrm>
          <a:prstGeom prst="rect">
            <a:avLst/>
          </a:prstGeom>
        </p:spPr>
        <p:txBody>
          <a:bodyPr anchor="ctr"/>
          <a:lstStyle>
            <a:lvl1pPr algn="ctr">
              <a:defRPr/>
            </a:lvl1pPr>
          </a:lstStyle>
          <a:p>
            <a:r>
              <a:rPr lang="en-US" dirty="0"/>
              <a:t>INSERT PHOTO</a:t>
            </a:r>
          </a:p>
        </p:txBody>
      </p:sp>
    </p:spTree>
    <p:extLst>
      <p:ext uri="{BB962C8B-B14F-4D97-AF65-F5344CB8AC3E}">
        <p14:creationId xmlns:p14="http://schemas.microsoft.com/office/powerpoint/2010/main" val="425015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e Pla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0" y="0"/>
            <a:ext cx="10058400" cy="7310755"/>
          </a:xfrm>
          <a:prstGeom prst="rect">
            <a:avLst/>
          </a:prstGeom>
        </p:spPr>
        <p:txBody>
          <a:bodyPr anchor="ctr"/>
          <a:lstStyle>
            <a:lvl1pPr algn="ctr">
              <a:defRPr/>
            </a:lvl1pPr>
          </a:lstStyle>
          <a:p>
            <a:r>
              <a:rPr lang="en-US" dirty="0"/>
              <a:t>INSERT SITE PLAN</a:t>
            </a:r>
          </a:p>
        </p:txBody>
      </p:sp>
    </p:spTree>
    <p:extLst>
      <p:ext uri="{BB962C8B-B14F-4D97-AF65-F5344CB8AC3E}">
        <p14:creationId xmlns:p14="http://schemas.microsoft.com/office/powerpoint/2010/main" val="22413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 Ed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68CC2E1-FB39-4251-888E-88A272B27F7F}"/>
              </a:ext>
            </a:extLst>
          </p:cNvPr>
          <p:cNvSpPr>
            <a:spLocks noGrp="1"/>
          </p:cNvSpPr>
          <p:nvPr>
            <p:ph type="pic" sz="quarter" idx="10" hasCustomPrompt="1"/>
          </p:nvPr>
        </p:nvSpPr>
        <p:spPr>
          <a:xfrm>
            <a:off x="11723" y="0"/>
            <a:ext cx="10058400" cy="3657600"/>
          </a:xfrm>
          <a:prstGeom prst="rect">
            <a:avLst/>
          </a:prstGeom>
        </p:spPr>
        <p:txBody>
          <a:bodyPr anchor="ctr"/>
          <a:lstStyle>
            <a:lvl1pPr algn="ctr">
              <a:defRPr/>
            </a:lvl1pPr>
          </a:lstStyle>
          <a:p>
            <a:r>
              <a:rPr lang="en-US" dirty="0"/>
              <a:t>INSERT PHOTO</a:t>
            </a:r>
          </a:p>
        </p:txBody>
      </p:sp>
      <p:sp>
        <p:nvSpPr>
          <p:cNvPr id="7" name="Picture Placeholder 6">
            <a:extLst>
              <a:ext uri="{FF2B5EF4-FFF2-40B4-BE49-F238E27FC236}">
                <a16:creationId xmlns:a16="http://schemas.microsoft.com/office/drawing/2014/main" id="{DE6FB4D8-7738-4C76-99CB-DC9FFF5AA29C}"/>
              </a:ext>
            </a:extLst>
          </p:cNvPr>
          <p:cNvSpPr>
            <a:spLocks noGrp="1"/>
          </p:cNvSpPr>
          <p:nvPr>
            <p:ph type="pic" sz="quarter" idx="11" hasCustomPrompt="1"/>
          </p:nvPr>
        </p:nvSpPr>
        <p:spPr>
          <a:xfrm>
            <a:off x="11723" y="2820670"/>
            <a:ext cx="5315495" cy="1956815"/>
          </a:xfrm>
          <a:custGeom>
            <a:avLst/>
            <a:gdLst>
              <a:gd name="connsiteX0" fmla="*/ 0 w 5315495"/>
              <a:gd name="connsiteY0" fmla="*/ 0 h 1956815"/>
              <a:gd name="connsiteX1" fmla="*/ 5315495 w 5315495"/>
              <a:gd name="connsiteY1" fmla="*/ 0 h 1956815"/>
              <a:gd name="connsiteX2" fmla="*/ 5315495 w 5315495"/>
              <a:gd name="connsiteY2" fmla="*/ 48861 h 1956815"/>
              <a:gd name="connsiteX3" fmla="*/ 4301018 w 5315495"/>
              <a:gd name="connsiteY3" fmla="*/ 1956815 h 1956815"/>
              <a:gd name="connsiteX4" fmla="*/ 0 w 5315495"/>
              <a:gd name="connsiteY4" fmla="*/ 1956815 h 1956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5495" h="1956815">
                <a:moveTo>
                  <a:pt x="0" y="0"/>
                </a:moveTo>
                <a:lnTo>
                  <a:pt x="5315495" y="0"/>
                </a:lnTo>
                <a:lnTo>
                  <a:pt x="5315495" y="48861"/>
                </a:lnTo>
                <a:lnTo>
                  <a:pt x="4301018" y="1956815"/>
                </a:lnTo>
                <a:lnTo>
                  <a:pt x="0" y="1956815"/>
                </a:lnTo>
                <a:close/>
              </a:path>
            </a:pathLst>
          </a:custGeom>
        </p:spPr>
        <p:txBody>
          <a:bodyPr wrap="square" anchor="ctr">
            <a:noAutofit/>
          </a:bodyPr>
          <a:lstStyle>
            <a:lvl1pPr algn="ctr">
              <a:defRPr/>
            </a:lvl1pPr>
          </a:lstStyle>
          <a:p>
            <a:r>
              <a:rPr lang="en-US" dirty="0"/>
              <a:t>INSERT PHOTO</a:t>
            </a:r>
          </a:p>
        </p:txBody>
      </p:sp>
    </p:spTree>
    <p:extLst>
      <p:ext uri="{BB962C8B-B14F-4D97-AF65-F5344CB8AC3E}">
        <p14:creationId xmlns:p14="http://schemas.microsoft.com/office/powerpoint/2010/main" val="22567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ge Photos">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C56E23-51BB-47C3-ACD1-7E759D3795F9}"/>
              </a:ext>
            </a:extLst>
          </p:cNvPr>
          <p:cNvSpPr>
            <a:spLocks noGrp="1"/>
          </p:cNvSpPr>
          <p:nvPr>
            <p:ph type="pic" sz="quarter" idx="11" hasCustomPrompt="1"/>
          </p:nvPr>
        </p:nvSpPr>
        <p:spPr>
          <a:xfrm>
            <a:off x="5316726" y="0"/>
            <a:ext cx="4741674" cy="2514600"/>
          </a:xfrm>
          <a:custGeom>
            <a:avLst/>
            <a:gdLst>
              <a:gd name="connsiteX0" fmla="*/ 1337037 w 4741674"/>
              <a:gd name="connsiteY0" fmla="*/ 0 h 2514600"/>
              <a:gd name="connsiteX1" fmla="*/ 4741674 w 4741674"/>
              <a:gd name="connsiteY1" fmla="*/ 0 h 2514600"/>
              <a:gd name="connsiteX2" fmla="*/ 4741674 w 4741674"/>
              <a:gd name="connsiteY2" fmla="*/ 2514600 h 2514600"/>
              <a:gd name="connsiteX3" fmla="*/ 0 w 4741674"/>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4741674" h="2514600">
                <a:moveTo>
                  <a:pt x="1337037" y="0"/>
                </a:moveTo>
                <a:lnTo>
                  <a:pt x="4741674" y="0"/>
                </a:lnTo>
                <a:lnTo>
                  <a:pt x="4741674" y="2514600"/>
                </a:lnTo>
                <a:lnTo>
                  <a:pt x="0" y="2514600"/>
                </a:lnTo>
                <a:close/>
              </a:path>
            </a:pathLst>
          </a:custGeom>
        </p:spPr>
        <p:txBody>
          <a:bodyPr wrap="square" anchor="ctr">
            <a:noAutofit/>
          </a:bodyPr>
          <a:lstStyle>
            <a:lvl1pPr algn="ctr">
              <a:defRPr/>
            </a:lvl1pPr>
          </a:lstStyle>
          <a:p>
            <a:r>
              <a:rPr lang="en-US" dirty="0"/>
              <a:t>INSERT PHOTO</a:t>
            </a:r>
          </a:p>
        </p:txBody>
      </p:sp>
      <p:sp>
        <p:nvSpPr>
          <p:cNvPr id="10" name="Picture Placeholder 9">
            <a:extLst>
              <a:ext uri="{FF2B5EF4-FFF2-40B4-BE49-F238E27FC236}">
                <a16:creationId xmlns:a16="http://schemas.microsoft.com/office/drawing/2014/main" id="{BB26551B-F900-41D8-BD99-FFDEFB0636B7}"/>
              </a:ext>
            </a:extLst>
          </p:cNvPr>
          <p:cNvSpPr>
            <a:spLocks noGrp="1"/>
          </p:cNvSpPr>
          <p:nvPr>
            <p:ph type="pic" sz="quarter" idx="10" hasCustomPrompt="1"/>
          </p:nvPr>
        </p:nvSpPr>
        <p:spPr>
          <a:xfrm>
            <a:off x="0" y="0"/>
            <a:ext cx="6367552" cy="2514600"/>
          </a:xfrm>
          <a:custGeom>
            <a:avLst/>
            <a:gdLst>
              <a:gd name="connsiteX0" fmla="*/ 0 w 6367552"/>
              <a:gd name="connsiteY0" fmla="*/ 0 h 2514600"/>
              <a:gd name="connsiteX1" fmla="*/ 6367552 w 6367552"/>
              <a:gd name="connsiteY1" fmla="*/ 0 h 2514600"/>
              <a:gd name="connsiteX2" fmla="*/ 5030516 w 6367552"/>
              <a:gd name="connsiteY2" fmla="*/ 2514600 h 2514600"/>
              <a:gd name="connsiteX3" fmla="*/ 0 w 6367552"/>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6367552" h="2514600">
                <a:moveTo>
                  <a:pt x="0" y="0"/>
                </a:moveTo>
                <a:lnTo>
                  <a:pt x="6367552" y="0"/>
                </a:lnTo>
                <a:lnTo>
                  <a:pt x="5030516" y="2514600"/>
                </a:lnTo>
                <a:lnTo>
                  <a:pt x="0" y="2514600"/>
                </a:lnTo>
                <a:close/>
              </a:path>
            </a:pathLst>
          </a:custGeom>
        </p:spPr>
        <p:txBody>
          <a:bodyPr wrap="square" anchor="ctr">
            <a:noAutofit/>
          </a:bodyPr>
          <a:lstStyle>
            <a:lvl1pPr algn="ctr">
              <a:defRPr/>
            </a:lvl1pPr>
          </a:lstStyle>
          <a:p>
            <a:r>
              <a:rPr lang="en-US" dirty="0"/>
              <a:t>INSERT PHOTO</a:t>
            </a:r>
          </a:p>
        </p:txBody>
      </p:sp>
    </p:spTree>
    <p:extLst>
      <p:ext uri="{BB962C8B-B14F-4D97-AF65-F5344CB8AC3E}">
        <p14:creationId xmlns:p14="http://schemas.microsoft.com/office/powerpoint/2010/main" val="407879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E16DA93-0505-4EBD-A259-2789CD50D6C8}"/>
              </a:ext>
            </a:extLst>
          </p:cNvPr>
          <p:cNvSpPr>
            <a:spLocks noGrp="1"/>
          </p:cNvSpPr>
          <p:nvPr>
            <p:ph type="pic" sz="quarter" idx="10" hasCustomPrompt="1"/>
          </p:nvPr>
        </p:nvSpPr>
        <p:spPr>
          <a:xfrm>
            <a:off x="0" y="1143000"/>
            <a:ext cx="10058400" cy="5431535"/>
          </a:xfrm>
          <a:prstGeom prst="rect">
            <a:avLst/>
          </a:prstGeom>
        </p:spPr>
        <p:txBody>
          <a:bodyPr anchor="ctr"/>
          <a:lstStyle>
            <a:lvl1pPr algn="ctr">
              <a:defRPr/>
            </a:lvl1pPr>
          </a:lstStyle>
          <a:p>
            <a:r>
              <a:rPr lang="en-US" dirty="0"/>
              <a:t>INSERT PHOTO</a:t>
            </a:r>
          </a:p>
        </p:txBody>
      </p:sp>
      <p:pic>
        <p:nvPicPr>
          <p:cNvPr id="60" name="Picture 59">
            <a:extLst>
              <a:ext uri="{FF2B5EF4-FFF2-40B4-BE49-F238E27FC236}">
                <a16:creationId xmlns:a16="http://schemas.microsoft.com/office/drawing/2014/main" id="{CE04A30D-E3BD-44E5-81BB-EA2B2749EE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2400" y="192521"/>
            <a:ext cx="4144362" cy="7980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a:prstGeom prst="rect">
            <a:avLst/>
          </a:prstGeo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a:prstGeom prst="rect">
            <a:avLst/>
          </a:prstGeo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51E694E8-E40B-4B42-BE70-7E03C869D85C}" type="datetimeFigureOut">
              <a:rPr lang="en-US" smtClean="0"/>
              <a:t>3/25/2026</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0A287EEC-7EEB-4FC7-BAA9-31D9FE1701CD}" type="slidenum">
              <a:rPr lang="en-US" smtClean="0"/>
              <a:t>‹#›</a:t>
            </a:fld>
            <a:endParaRPr lang="en-US"/>
          </a:p>
        </p:txBody>
      </p:sp>
    </p:spTree>
    <p:extLst>
      <p:ext uri="{BB962C8B-B14F-4D97-AF65-F5344CB8AC3E}">
        <p14:creationId xmlns:p14="http://schemas.microsoft.com/office/powerpoint/2010/main" val="274238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71" r:id="rId2"/>
    <p:sldLayoutId id="2147483670" r:id="rId3"/>
    <p:sldLayoutId id="2147483669" r:id="rId4"/>
    <p:sldLayoutId id="2147483668" r:id="rId5"/>
    <p:sldLayoutId id="2147483667" r:id="rId6"/>
    <p:sldLayoutId id="2147483666" r:id="rId7"/>
    <p:sldLayoutId id="214748366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270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5.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hyperlink" Target="https://www.mckinnonharris.com/showrooms/richmond" TargetMode="External"/><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hyperlink" Target="https://www.rva.gov/economic-development/diamond" TargetMode="External"/><Relationship Id="rId5" Type="http://schemas.openxmlformats.org/officeDocument/2006/relationships/hyperlink" Target="https://www.crescentcommunities.com/multifamily/novel-scotts-addition/" TargetMode="External"/><Relationship Id="rId4" Type="http://schemas.openxmlformats.org/officeDocument/2006/relationships/hyperlink" Target="https://www.thalhimer.com/properties/scotts-wal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B0989E-E6C9-1396-DE3F-5E0D44891DB6}"/>
            </a:ext>
          </a:extLst>
        </p:cNvPr>
        <p:cNvGrpSpPr/>
        <p:nvPr/>
      </p:nvGrpSpPr>
      <p:grpSpPr>
        <a:xfrm>
          <a:off x="0" y="0"/>
          <a:ext cx="0" cy="0"/>
          <a:chOff x="0" y="0"/>
          <a:chExt cx="0" cy="0"/>
        </a:xfrm>
      </p:grpSpPr>
      <p:pic>
        <p:nvPicPr>
          <p:cNvPr id="48" name="Picture 47">
            <a:extLst>
              <a:ext uri="{FF2B5EF4-FFF2-40B4-BE49-F238E27FC236}">
                <a16:creationId xmlns:a16="http://schemas.microsoft.com/office/drawing/2014/main" id="{5AE8F1A6-CC49-1D21-1AE1-2B72A1DA1DDD}"/>
              </a:ext>
            </a:extLst>
          </p:cNvPr>
          <p:cNvPicPr>
            <a:picLocks noChangeAspect="1"/>
          </p:cNvPicPr>
          <p:nvPr/>
        </p:nvPicPr>
        <p:blipFill>
          <a:blip r:embed="rId2"/>
          <a:srcRect l="5743" r="18537"/>
          <a:stretch>
            <a:fillRect/>
          </a:stretch>
        </p:blipFill>
        <p:spPr>
          <a:xfrm>
            <a:off x="0" y="-1"/>
            <a:ext cx="10088849" cy="7772401"/>
          </a:xfrm>
          <a:prstGeom prst="rect">
            <a:avLst/>
          </a:prstGeom>
        </p:spPr>
      </p:pic>
      <p:sp>
        <p:nvSpPr>
          <p:cNvPr id="49" name="object 3">
            <a:extLst>
              <a:ext uri="{FF2B5EF4-FFF2-40B4-BE49-F238E27FC236}">
                <a16:creationId xmlns:a16="http://schemas.microsoft.com/office/drawing/2014/main" id="{D5E3199E-23AF-EAF4-B7CA-00B9B51FCD35}"/>
              </a:ext>
            </a:extLst>
          </p:cNvPr>
          <p:cNvSpPr/>
          <p:nvPr/>
        </p:nvSpPr>
        <p:spPr>
          <a:xfrm>
            <a:off x="-40054" y="6031230"/>
            <a:ext cx="6736080" cy="1741170"/>
          </a:xfrm>
          <a:custGeom>
            <a:avLst/>
            <a:gdLst/>
            <a:ahLst/>
            <a:cxnLst/>
            <a:rect l="l" t="t" r="r" b="b"/>
            <a:pathLst>
              <a:path w="6736080" h="1741170">
                <a:moveTo>
                  <a:pt x="5819792" y="1740623"/>
                </a:moveTo>
                <a:lnTo>
                  <a:pt x="4" y="1740623"/>
                </a:lnTo>
                <a:lnTo>
                  <a:pt x="0" y="25285"/>
                </a:lnTo>
                <a:lnTo>
                  <a:pt x="13303" y="0"/>
                </a:lnTo>
                <a:lnTo>
                  <a:pt x="6735578" y="0"/>
                </a:lnTo>
                <a:lnTo>
                  <a:pt x="5819792" y="1740623"/>
                </a:lnTo>
                <a:close/>
              </a:path>
            </a:pathLst>
          </a:custGeom>
          <a:solidFill>
            <a:srgbClr val="1D1740"/>
          </a:solidFill>
        </p:spPr>
        <p:txBody>
          <a:bodyPr wrap="square" lIns="0" tIns="0" rIns="0" bIns="0" rtlCol="0"/>
          <a:lstStyle/>
          <a:p>
            <a:endParaRPr/>
          </a:p>
        </p:txBody>
      </p:sp>
      <p:sp>
        <p:nvSpPr>
          <p:cNvPr id="50" name="object 44">
            <a:extLst>
              <a:ext uri="{FF2B5EF4-FFF2-40B4-BE49-F238E27FC236}">
                <a16:creationId xmlns:a16="http://schemas.microsoft.com/office/drawing/2014/main" id="{EFAA3798-17D6-1464-53B4-9095BFCEBA4F}"/>
              </a:ext>
            </a:extLst>
          </p:cNvPr>
          <p:cNvSpPr txBox="1"/>
          <p:nvPr/>
        </p:nvSpPr>
        <p:spPr>
          <a:xfrm>
            <a:off x="393685" y="6398243"/>
            <a:ext cx="5503021" cy="1023357"/>
          </a:xfrm>
          <a:prstGeom prst="rect">
            <a:avLst/>
          </a:prstGeom>
        </p:spPr>
        <p:txBody>
          <a:bodyPr vert="horz" wrap="square" lIns="0" tIns="99060" rIns="0" bIns="0" rtlCol="0">
            <a:spAutoFit/>
          </a:bodyPr>
          <a:lstStyle/>
          <a:p>
            <a:pPr marL="12700">
              <a:lnSpc>
                <a:spcPct val="100000"/>
              </a:lnSpc>
            </a:pPr>
            <a:r>
              <a:rPr lang="en-US" sz="2300" dirty="0">
                <a:solidFill>
                  <a:schemeClr val="bg1"/>
                </a:solidFill>
                <a:latin typeface="Gotham Bold" pitchFamily="50" charset="0"/>
                <a:cs typeface="Arial" panose="020B0604020202020204" pitchFamily="34" charset="0"/>
              </a:rPr>
              <a:t>LAND LEASE OR BUILD-TO-SUIT</a:t>
            </a:r>
            <a:endParaRPr lang="en-US" sz="2300" b="0" dirty="0">
              <a:solidFill>
                <a:schemeClr val="bg1"/>
              </a:solidFill>
              <a:latin typeface="Gotham Bold" pitchFamily="50" charset="0"/>
              <a:cs typeface="Arial" panose="020B0604020202020204" pitchFamily="34" charset="0"/>
            </a:endParaRPr>
          </a:p>
          <a:p>
            <a:pPr marL="12700">
              <a:lnSpc>
                <a:spcPct val="100000"/>
              </a:lnSpc>
            </a:pPr>
            <a:r>
              <a:rPr lang="en-US" b="0" dirty="0">
                <a:solidFill>
                  <a:schemeClr val="bg1"/>
                </a:solidFill>
                <a:latin typeface="Gotham Bold" pitchFamily="50" charset="0"/>
                <a:cs typeface="Arial" panose="020B0604020202020204" pitchFamily="34" charset="0"/>
              </a:rPr>
              <a:t>663 Carolina Road</a:t>
            </a:r>
          </a:p>
          <a:p>
            <a:pPr marL="12700">
              <a:lnSpc>
                <a:spcPct val="100000"/>
              </a:lnSpc>
            </a:pPr>
            <a:r>
              <a:rPr lang="en-US" dirty="0">
                <a:solidFill>
                  <a:schemeClr val="bg1"/>
                </a:solidFill>
                <a:latin typeface="Gotham Light" pitchFamily="50" charset="0"/>
                <a:cs typeface="Gotham Light" pitchFamily="50" charset="0"/>
              </a:rPr>
              <a:t>Suffolk, VA 23434</a:t>
            </a:r>
            <a:endParaRPr dirty="0">
              <a:solidFill>
                <a:schemeClr val="bg1"/>
              </a:solidFill>
              <a:latin typeface="Gotham Light" pitchFamily="50" charset="0"/>
              <a:cs typeface="Gotham Light" pitchFamily="50" charset="0"/>
            </a:endParaRPr>
          </a:p>
        </p:txBody>
      </p:sp>
      <p:sp>
        <p:nvSpPr>
          <p:cNvPr id="52" name="object 4">
            <a:extLst>
              <a:ext uri="{FF2B5EF4-FFF2-40B4-BE49-F238E27FC236}">
                <a16:creationId xmlns:a16="http://schemas.microsoft.com/office/drawing/2014/main" id="{2BFB35A1-E96E-213D-8750-6EEA94D2A9CA}"/>
              </a:ext>
            </a:extLst>
          </p:cNvPr>
          <p:cNvSpPr/>
          <p:nvPr/>
        </p:nvSpPr>
        <p:spPr>
          <a:xfrm>
            <a:off x="5008849" y="6484211"/>
            <a:ext cx="5080000" cy="1054100"/>
          </a:xfrm>
          <a:custGeom>
            <a:avLst/>
            <a:gdLst/>
            <a:ahLst/>
            <a:cxnLst/>
            <a:rect l="l" t="t" r="r" b="b"/>
            <a:pathLst>
              <a:path w="5080000" h="1054100">
                <a:moveTo>
                  <a:pt x="5079846" y="1053807"/>
                </a:moveTo>
                <a:lnTo>
                  <a:pt x="0" y="1053807"/>
                </a:lnTo>
                <a:lnTo>
                  <a:pt x="554435" y="0"/>
                </a:lnTo>
                <a:lnTo>
                  <a:pt x="5079846" y="0"/>
                </a:lnTo>
                <a:lnTo>
                  <a:pt x="5079846" y="1053807"/>
                </a:lnTo>
                <a:close/>
              </a:path>
            </a:pathLst>
          </a:custGeom>
          <a:solidFill>
            <a:srgbClr val="FFFFFF"/>
          </a:solidFill>
        </p:spPr>
        <p:txBody>
          <a:bodyPr wrap="square" lIns="0" tIns="0" rIns="0" bIns="0" rtlCol="0"/>
          <a:lstStyle/>
          <a:p>
            <a:endParaRPr dirty="0"/>
          </a:p>
        </p:txBody>
      </p:sp>
      <p:sp>
        <p:nvSpPr>
          <p:cNvPr id="53" name="Freeform: Shape 52">
            <a:extLst>
              <a:ext uri="{FF2B5EF4-FFF2-40B4-BE49-F238E27FC236}">
                <a16:creationId xmlns:a16="http://schemas.microsoft.com/office/drawing/2014/main" id="{E967722A-F902-3C21-F191-445FB6D73B99}"/>
              </a:ext>
            </a:extLst>
          </p:cNvPr>
          <p:cNvSpPr/>
          <p:nvPr/>
        </p:nvSpPr>
        <p:spPr>
          <a:xfrm>
            <a:off x="431337" y="5839112"/>
            <a:ext cx="4123123" cy="457200"/>
          </a:xfrm>
          <a:custGeom>
            <a:avLst/>
            <a:gdLst>
              <a:gd name="connsiteX0" fmla="*/ 243098 w 4123123"/>
              <a:gd name="connsiteY0" fmla="*/ 0 h 457200"/>
              <a:gd name="connsiteX1" fmla="*/ 4123123 w 4123123"/>
              <a:gd name="connsiteY1" fmla="*/ 0 h 457200"/>
              <a:gd name="connsiteX2" fmla="*/ 3880026 w 4123123"/>
              <a:gd name="connsiteY2" fmla="*/ 457200 h 457200"/>
              <a:gd name="connsiteX3" fmla="*/ 0 w 4123123"/>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4123123" h="457200">
                <a:moveTo>
                  <a:pt x="243098" y="0"/>
                </a:moveTo>
                <a:lnTo>
                  <a:pt x="4123123" y="0"/>
                </a:lnTo>
                <a:lnTo>
                  <a:pt x="3880026" y="457200"/>
                </a:lnTo>
                <a:lnTo>
                  <a:pt x="0" y="457200"/>
                </a:lnTo>
                <a:close/>
              </a:path>
            </a:pathLst>
          </a:custGeom>
          <a:solidFill>
            <a:srgbClr val="007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FFFF"/>
                </a:solidFill>
                <a:latin typeface="Arial" panose="020B0604020202020204" pitchFamily="34" charset="0"/>
                <a:cs typeface="Arial" panose="020B0604020202020204" pitchFamily="34" charset="0"/>
              </a:rPr>
              <a:t>INDUSTRIAL LAND / ±2.5 ACRES</a:t>
            </a:r>
            <a:endParaRPr lang="en-US" sz="1400" dirty="0">
              <a:latin typeface="Arial" panose="020B0604020202020204" pitchFamily="34" charset="0"/>
              <a:cs typeface="Arial" panose="020B0604020202020204" pitchFamily="34" charset="0"/>
            </a:endParaRPr>
          </a:p>
        </p:txBody>
      </p:sp>
      <p:pic>
        <p:nvPicPr>
          <p:cNvPr id="54" name="Picture 53">
            <a:extLst>
              <a:ext uri="{FF2B5EF4-FFF2-40B4-BE49-F238E27FC236}">
                <a16:creationId xmlns:a16="http://schemas.microsoft.com/office/drawing/2014/main" id="{286B0E04-4F83-A9F1-8079-D336B1B3EEBA}"/>
              </a:ext>
            </a:extLst>
          </p:cNvPr>
          <p:cNvPicPr>
            <a:picLocks noChangeAspect="1"/>
          </p:cNvPicPr>
          <p:nvPr/>
        </p:nvPicPr>
        <p:blipFill>
          <a:blip r:embed="rId3"/>
          <a:srcRect/>
          <a:stretch/>
        </p:blipFill>
        <p:spPr>
          <a:xfrm>
            <a:off x="5635568" y="6786791"/>
            <a:ext cx="4174645" cy="448941"/>
          </a:xfrm>
          <a:prstGeom prst="rect">
            <a:avLst/>
          </a:prstGeom>
        </p:spPr>
      </p:pic>
    </p:spTree>
    <p:extLst>
      <p:ext uri="{BB962C8B-B14F-4D97-AF65-F5344CB8AC3E}">
        <p14:creationId xmlns:p14="http://schemas.microsoft.com/office/powerpoint/2010/main" val="193511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9370341E-4643-47C6-9682-E6C722815A22}"/>
              </a:ext>
            </a:extLst>
          </p:cNvPr>
          <p:cNvPicPr>
            <a:picLocks noChangeAspect="1"/>
          </p:cNvPicPr>
          <p:nvPr/>
        </p:nvPicPr>
        <p:blipFill>
          <a:blip r:embed="rId3"/>
          <a:srcRect l="33930" r="11896"/>
          <a:stretch>
            <a:fillRect/>
          </a:stretch>
        </p:blipFill>
        <p:spPr>
          <a:xfrm>
            <a:off x="3498759" y="0"/>
            <a:ext cx="6559641" cy="7452168"/>
          </a:xfrm>
          <a:prstGeom prst="rect">
            <a:avLst/>
          </a:prstGeom>
        </p:spPr>
      </p:pic>
      <p:grpSp>
        <p:nvGrpSpPr>
          <p:cNvPr id="2" name="Group 1">
            <a:extLst>
              <a:ext uri="{FF2B5EF4-FFF2-40B4-BE49-F238E27FC236}">
                <a16:creationId xmlns:a16="http://schemas.microsoft.com/office/drawing/2014/main" id="{5834D280-4458-3CF1-F020-A587990B5CE1}"/>
              </a:ext>
            </a:extLst>
          </p:cNvPr>
          <p:cNvGrpSpPr/>
          <p:nvPr/>
        </p:nvGrpSpPr>
        <p:grpSpPr>
          <a:xfrm>
            <a:off x="0" y="0"/>
            <a:ext cx="4064546" cy="1066800"/>
            <a:chOff x="0" y="0"/>
            <a:chExt cx="5400040" cy="1417320"/>
          </a:xfrm>
          <a:solidFill>
            <a:srgbClr val="1D1740"/>
          </a:solidFill>
        </p:grpSpPr>
        <p:sp>
          <p:nvSpPr>
            <p:cNvPr id="3" name="object 48">
              <a:extLst>
                <a:ext uri="{FF2B5EF4-FFF2-40B4-BE49-F238E27FC236}">
                  <a16:creationId xmlns:a16="http://schemas.microsoft.com/office/drawing/2014/main" id="{EDC51768-D0CF-1886-1203-39368BA3910D}"/>
                </a:ext>
              </a:extLst>
            </p:cNvPr>
            <p:cNvSpPr/>
            <p:nvPr/>
          </p:nvSpPr>
          <p:spPr>
            <a:xfrm>
              <a:off x="0" y="0"/>
              <a:ext cx="5400040" cy="1417320"/>
            </a:xfrm>
            <a:custGeom>
              <a:avLst/>
              <a:gdLst/>
              <a:ahLst/>
              <a:cxnLst/>
              <a:rect l="l" t="t" r="r" b="b"/>
              <a:pathLst>
                <a:path w="5400040" h="1417320">
                  <a:moveTo>
                    <a:pt x="4654653" y="1417320"/>
                  </a:moveTo>
                  <a:lnTo>
                    <a:pt x="0" y="1417320"/>
                  </a:lnTo>
                  <a:lnTo>
                    <a:pt x="0" y="0"/>
                  </a:lnTo>
                  <a:lnTo>
                    <a:pt x="5399670" y="0"/>
                  </a:lnTo>
                  <a:lnTo>
                    <a:pt x="4654653" y="141732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nvGrpSpPr>
            <p:cNvPr id="4" name="Group 3" hidden="1">
              <a:extLst>
                <a:ext uri="{FF2B5EF4-FFF2-40B4-BE49-F238E27FC236}">
                  <a16:creationId xmlns:a16="http://schemas.microsoft.com/office/drawing/2014/main" id="{CE94DD59-4418-E259-2455-F2A7F3110C52}"/>
                </a:ext>
              </a:extLst>
            </p:cNvPr>
            <p:cNvGrpSpPr/>
            <p:nvPr/>
          </p:nvGrpSpPr>
          <p:grpSpPr>
            <a:xfrm>
              <a:off x="0" y="0"/>
              <a:ext cx="5240425" cy="1417320"/>
              <a:chOff x="0" y="0"/>
              <a:chExt cx="5240425" cy="1417320"/>
            </a:xfrm>
            <a:grpFill/>
          </p:grpSpPr>
          <p:sp>
            <p:nvSpPr>
              <p:cNvPr id="5" name="object 49">
                <a:extLst>
                  <a:ext uri="{FF2B5EF4-FFF2-40B4-BE49-F238E27FC236}">
                    <a16:creationId xmlns:a16="http://schemas.microsoft.com/office/drawing/2014/main" id="{F199D95A-0023-3ED9-8539-10D6771484AC}"/>
                  </a:ext>
                </a:extLst>
              </p:cNvPr>
              <p:cNvSpPr/>
              <p:nvPr/>
            </p:nvSpPr>
            <p:spPr>
              <a:xfrm>
                <a:off x="3064243"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6" name="object 50">
                <a:extLst>
                  <a:ext uri="{FF2B5EF4-FFF2-40B4-BE49-F238E27FC236}">
                    <a16:creationId xmlns:a16="http://schemas.microsoft.com/office/drawing/2014/main" id="{371CE77F-1C16-A3ED-0F78-3E08141A97EA}"/>
                  </a:ext>
                </a:extLst>
              </p:cNvPr>
              <p:cNvSpPr/>
              <p:nvPr/>
            </p:nvSpPr>
            <p:spPr>
              <a:xfrm>
                <a:off x="207294" y="0"/>
                <a:ext cx="746125" cy="1417320"/>
              </a:xfrm>
              <a:custGeom>
                <a:avLst/>
                <a:gdLst/>
                <a:ahLst/>
                <a:cxnLst/>
                <a:rect l="l" t="t" r="r" b="b"/>
                <a:pathLst>
                  <a:path w="746125" h="1417320">
                    <a:moveTo>
                      <a:pt x="745688"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7" name="object 51">
                <a:extLst>
                  <a:ext uri="{FF2B5EF4-FFF2-40B4-BE49-F238E27FC236}">
                    <a16:creationId xmlns:a16="http://schemas.microsoft.com/office/drawing/2014/main" id="{F0E38CDB-D8EB-7783-1BA7-8B951D6FB87E}"/>
                  </a:ext>
                </a:extLst>
              </p:cNvPr>
              <p:cNvSpPr/>
              <p:nvPr/>
            </p:nvSpPr>
            <p:spPr>
              <a:xfrm>
                <a:off x="1318313"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8" name="object 52">
                <a:extLst>
                  <a:ext uri="{FF2B5EF4-FFF2-40B4-BE49-F238E27FC236}">
                    <a16:creationId xmlns:a16="http://schemas.microsoft.com/office/drawing/2014/main" id="{B59BEE63-8BED-8673-4D28-EBEA3671C868}"/>
                  </a:ext>
                </a:extLst>
              </p:cNvPr>
              <p:cNvSpPr/>
              <p:nvPr/>
            </p:nvSpPr>
            <p:spPr>
              <a:xfrm>
                <a:off x="3381618"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9" name="object 53">
                <a:extLst>
                  <a:ext uri="{FF2B5EF4-FFF2-40B4-BE49-F238E27FC236}">
                    <a16:creationId xmlns:a16="http://schemas.microsoft.com/office/drawing/2014/main" id="{167BCBC8-4A51-8BE4-FD09-82A44D8D0734}"/>
                  </a:ext>
                </a:extLst>
              </p:cNvPr>
              <p:cNvSpPr/>
              <p:nvPr/>
            </p:nvSpPr>
            <p:spPr>
              <a:xfrm>
                <a:off x="1635709" y="0"/>
                <a:ext cx="746125" cy="1417320"/>
              </a:xfrm>
              <a:custGeom>
                <a:avLst/>
                <a:gdLst/>
                <a:ahLst/>
                <a:cxnLst/>
                <a:rect l="l" t="t" r="r" b="b"/>
                <a:pathLst>
                  <a:path w="746125" h="1417320">
                    <a:moveTo>
                      <a:pt x="74568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0" name="object 54">
                <a:extLst>
                  <a:ext uri="{FF2B5EF4-FFF2-40B4-BE49-F238E27FC236}">
                    <a16:creationId xmlns:a16="http://schemas.microsoft.com/office/drawing/2014/main" id="{3476F096-D406-AC45-D11D-613912A63508}"/>
                  </a:ext>
                </a:extLst>
              </p:cNvPr>
              <p:cNvSpPr/>
              <p:nvPr/>
            </p:nvSpPr>
            <p:spPr>
              <a:xfrm>
                <a:off x="3698027" y="0"/>
                <a:ext cx="746125" cy="1417320"/>
              </a:xfrm>
              <a:custGeom>
                <a:avLst/>
                <a:gdLst/>
                <a:ahLst/>
                <a:cxnLst/>
                <a:rect l="l" t="t" r="r" b="b"/>
                <a:pathLst>
                  <a:path w="746125" h="1417320">
                    <a:moveTo>
                      <a:pt x="745690"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 name="object 55">
                <a:extLst>
                  <a:ext uri="{FF2B5EF4-FFF2-40B4-BE49-F238E27FC236}">
                    <a16:creationId xmlns:a16="http://schemas.microsoft.com/office/drawing/2014/main" id="{3EFFCF97-3E7E-5335-B5DA-B9045C21CC17}"/>
                  </a:ext>
                </a:extLst>
              </p:cNvPr>
              <p:cNvSpPr/>
              <p:nvPr/>
            </p:nvSpPr>
            <p:spPr>
              <a:xfrm>
                <a:off x="0" y="0"/>
                <a:ext cx="160020" cy="303530"/>
              </a:xfrm>
              <a:custGeom>
                <a:avLst/>
                <a:gdLst/>
                <a:ahLst/>
                <a:cxnLst/>
                <a:rect l="l" t="t" r="r" b="b"/>
                <a:pathLst>
                  <a:path w="160020" h="303530">
                    <a:moveTo>
                      <a:pt x="159458" y="0"/>
                    </a:moveTo>
                    <a:lnTo>
                      <a:pt x="0" y="303077"/>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 name="object 56">
                <a:extLst>
                  <a:ext uri="{FF2B5EF4-FFF2-40B4-BE49-F238E27FC236}">
                    <a16:creationId xmlns:a16="http://schemas.microsoft.com/office/drawing/2014/main" id="{FE823FCC-C23D-1B2D-86D1-BC9D19DCAA8E}"/>
                  </a:ext>
                </a:extLst>
              </p:cNvPr>
              <p:cNvSpPr/>
              <p:nvPr/>
            </p:nvSpPr>
            <p:spPr>
              <a:xfrm>
                <a:off x="524782" y="0"/>
                <a:ext cx="746125" cy="1417320"/>
              </a:xfrm>
              <a:custGeom>
                <a:avLst/>
                <a:gdLst/>
                <a:ahLst/>
                <a:cxnLst/>
                <a:rect l="l" t="t" r="r" b="b"/>
                <a:pathLst>
                  <a:path w="746125" h="1417320">
                    <a:moveTo>
                      <a:pt x="745696"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 name="object 57">
                <a:extLst>
                  <a:ext uri="{FF2B5EF4-FFF2-40B4-BE49-F238E27FC236}">
                    <a16:creationId xmlns:a16="http://schemas.microsoft.com/office/drawing/2014/main" id="{46004ABB-B49C-AB5F-69B6-A9FF9CC6FB5B}"/>
                  </a:ext>
                </a:extLst>
              </p:cNvPr>
              <p:cNvSpPr/>
              <p:nvPr/>
            </p:nvSpPr>
            <p:spPr>
              <a:xfrm>
                <a:off x="3540381"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 name="object 58">
                <a:extLst>
                  <a:ext uri="{FF2B5EF4-FFF2-40B4-BE49-F238E27FC236}">
                    <a16:creationId xmlns:a16="http://schemas.microsoft.com/office/drawing/2014/main" id="{512EEF06-4913-F060-E234-0DDAD7F72CA3}"/>
                  </a:ext>
                </a:extLst>
              </p:cNvPr>
              <p:cNvSpPr/>
              <p:nvPr/>
            </p:nvSpPr>
            <p:spPr>
              <a:xfrm>
                <a:off x="1953206" y="0"/>
                <a:ext cx="746125" cy="1417320"/>
              </a:xfrm>
              <a:custGeom>
                <a:avLst/>
                <a:gdLst/>
                <a:ahLst/>
                <a:cxnLst/>
                <a:rect l="l" t="t" r="r" b="b"/>
                <a:pathLst>
                  <a:path w="746125" h="1417320">
                    <a:moveTo>
                      <a:pt x="745693"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 name="object 59">
                <a:extLst>
                  <a:ext uri="{FF2B5EF4-FFF2-40B4-BE49-F238E27FC236}">
                    <a16:creationId xmlns:a16="http://schemas.microsoft.com/office/drawing/2014/main" id="{8A97AA4B-DBEF-F5A1-C3DD-8F570723D94D}"/>
                  </a:ext>
                </a:extLst>
              </p:cNvPr>
              <p:cNvSpPr/>
              <p:nvPr/>
            </p:nvSpPr>
            <p:spPr>
              <a:xfrm>
                <a:off x="4332923" y="0"/>
                <a:ext cx="746125" cy="1417320"/>
              </a:xfrm>
              <a:custGeom>
                <a:avLst/>
                <a:gdLst/>
                <a:ahLst/>
                <a:cxnLst/>
                <a:rect l="l" t="t" r="r" b="b"/>
                <a:pathLst>
                  <a:path w="746125" h="1417320">
                    <a:moveTo>
                      <a:pt x="74569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 name="object 60">
                <a:extLst>
                  <a:ext uri="{FF2B5EF4-FFF2-40B4-BE49-F238E27FC236}">
                    <a16:creationId xmlns:a16="http://schemas.microsoft.com/office/drawing/2014/main" id="{C9BC68EA-2962-07D1-89F9-992583D5E16C}"/>
                  </a:ext>
                </a:extLst>
              </p:cNvPr>
              <p:cNvSpPr/>
              <p:nvPr/>
            </p:nvSpPr>
            <p:spPr>
              <a:xfrm>
                <a:off x="0" y="0"/>
                <a:ext cx="635635" cy="1208405"/>
              </a:xfrm>
              <a:custGeom>
                <a:avLst/>
                <a:gdLst/>
                <a:ahLst/>
                <a:cxnLst/>
                <a:rect l="l" t="t" r="r" b="b"/>
                <a:pathLst>
                  <a:path w="635635" h="1208405">
                    <a:moveTo>
                      <a:pt x="635595" y="0"/>
                    </a:moveTo>
                    <a:lnTo>
                      <a:pt x="0" y="1208062"/>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7" name="object 61">
                <a:extLst>
                  <a:ext uri="{FF2B5EF4-FFF2-40B4-BE49-F238E27FC236}">
                    <a16:creationId xmlns:a16="http://schemas.microsoft.com/office/drawing/2014/main" id="{C10262C8-CA7F-B6CE-400E-3C878DB1171B}"/>
                  </a:ext>
                </a:extLst>
              </p:cNvPr>
              <p:cNvSpPr/>
              <p:nvPr/>
            </p:nvSpPr>
            <p:spPr>
              <a:xfrm>
                <a:off x="1000828" y="0"/>
                <a:ext cx="746125" cy="1417320"/>
              </a:xfrm>
              <a:custGeom>
                <a:avLst/>
                <a:gdLst/>
                <a:ahLst/>
                <a:cxnLst/>
                <a:rect l="l" t="t" r="r" b="b"/>
                <a:pathLst>
                  <a:path w="746125" h="1417320">
                    <a:moveTo>
                      <a:pt x="74567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8" name="object 62">
                <a:extLst>
                  <a:ext uri="{FF2B5EF4-FFF2-40B4-BE49-F238E27FC236}">
                    <a16:creationId xmlns:a16="http://schemas.microsoft.com/office/drawing/2014/main" id="{92A1DAB0-E49C-3D99-8F2C-24459CBB05B1}"/>
                  </a:ext>
                </a:extLst>
              </p:cNvPr>
              <p:cNvSpPr/>
              <p:nvPr/>
            </p:nvSpPr>
            <p:spPr>
              <a:xfrm>
                <a:off x="3222868"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9" name="object 63">
                <a:extLst>
                  <a:ext uri="{FF2B5EF4-FFF2-40B4-BE49-F238E27FC236}">
                    <a16:creationId xmlns:a16="http://schemas.microsoft.com/office/drawing/2014/main" id="{440D788D-3016-667F-EF52-8A170DA32B6E}"/>
                  </a:ext>
                </a:extLst>
              </p:cNvPr>
              <p:cNvSpPr/>
              <p:nvPr/>
            </p:nvSpPr>
            <p:spPr>
              <a:xfrm>
                <a:off x="1477066" y="0"/>
                <a:ext cx="746125" cy="1417320"/>
              </a:xfrm>
              <a:custGeom>
                <a:avLst/>
                <a:gdLst/>
                <a:ahLst/>
                <a:cxnLst/>
                <a:rect l="l" t="t" r="r" b="b"/>
                <a:pathLst>
                  <a:path w="746125" h="1417320">
                    <a:moveTo>
                      <a:pt x="745696"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0" name="object 64">
                <a:extLst>
                  <a:ext uri="{FF2B5EF4-FFF2-40B4-BE49-F238E27FC236}">
                    <a16:creationId xmlns:a16="http://schemas.microsoft.com/office/drawing/2014/main" id="{6CDF0508-665C-4F7A-DF65-0CE5B2620C93}"/>
                  </a:ext>
                </a:extLst>
              </p:cNvPr>
              <p:cNvSpPr/>
              <p:nvPr/>
            </p:nvSpPr>
            <p:spPr>
              <a:xfrm>
                <a:off x="3857764"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1" name="object 65">
                <a:extLst>
                  <a:ext uri="{FF2B5EF4-FFF2-40B4-BE49-F238E27FC236}">
                    <a16:creationId xmlns:a16="http://schemas.microsoft.com/office/drawing/2014/main" id="{D1B02877-EDAC-2C0D-B5A9-ADB1F95A243F}"/>
                  </a:ext>
                </a:extLst>
              </p:cNvPr>
              <p:cNvSpPr/>
              <p:nvPr/>
            </p:nvSpPr>
            <p:spPr>
              <a:xfrm>
                <a:off x="366039"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2" name="object 66">
                <a:extLst>
                  <a:ext uri="{FF2B5EF4-FFF2-40B4-BE49-F238E27FC236}">
                    <a16:creationId xmlns:a16="http://schemas.microsoft.com/office/drawing/2014/main" id="{D416042B-5124-1132-B385-60254EA0192C}"/>
                  </a:ext>
                </a:extLst>
              </p:cNvPr>
              <p:cNvSpPr/>
              <p:nvPr/>
            </p:nvSpPr>
            <p:spPr>
              <a:xfrm>
                <a:off x="2746730"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3" name="object 67">
                <a:extLst>
                  <a:ext uri="{FF2B5EF4-FFF2-40B4-BE49-F238E27FC236}">
                    <a16:creationId xmlns:a16="http://schemas.microsoft.com/office/drawing/2014/main" id="{B516BB77-381E-A78C-10EA-595D6A6F9421}"/>
                  </a:ext>
                </a:extLst>
              </p:cNvPr>
              <p:cNvSpPr/>
              <p:nvPr/>
            </p:nvSpPr>
            <p:spPr>
              <a:xfrm>
                <a:off x="1794451" y="0"/>
                <a:ext cx="746125" cy="1417320"/>
              </a:xfrm>
              <a:custGeom>
                <a:avLst/>
                <a:gdLst/>
                <a:ahLst/>
                <a:cxnLst/>
                <a:rect l="l" t="t" r="r" b="b"/>
                <a:pathLst>
                  <a:path w="746125" h="1417320">
                    <a:moveTo>
                      <a:pt x="745688"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4" name="object 68">
                <a:extLst>
                  <a:ext uri="{FF2B5EF4-FFF2-40B4-BE49-F238E27FC236}">
                    <a16:creationId xmlns:a16="http://schemas.microsoft.com/office/drawing/2014/main" id="{29A544CF-8576-633F-5009-2748C918DF60}"/>
                  </a:ext>
                </a:extLst>
              </p:cNvPr>
              <p:cNvSpPr/>
              <p:nvPr/>
            </p:nvSpPr>
            <p:spPr>
              <a:xfrm>
                <a:off x="4015540" y="0"/>
                <a:ext cx="746125" cy="1417320"/>
              </a:xfrm>
              <a:custGeom>
                <a:avLst/>
                <a:gdLst/>
                <a:ahLst/>
                <a:cxnLst/>
                <a:rect l="l" t="t" r="r" b="b"/>
                <a:pathLst>
                  <a:path w="746125" h="1417320">
                    <a:moveTo>
                      <a:pt x="745690"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5" name="object 69">
                <a:extLst>
                  <a:ext uri="{FF2B5EF4-FFF2-40B4-BE49-F238E27FC236}">
                    <a16:creationId xmlns:a16="http://schemas.microsoft.com/office/drawing/2014/main" id="{529785C3-424C-6E97-946A-6CC271D12E0C}"/>
                  </a:ext>
                </a:extLst>
              </p:cNvPr>
              <p:cNvSpPr/>
              <p:nvPr/>
            </p:nvSpPr>
            <p:spPr>
              <a:xfrm>
                <a:off x="0" y="0"/>
                <a:ext cx="318135" cy="605155"/>
              </a:xfrm>
              <a:custGeom>
                <a:avLst/>
                <a:gdLst/>
                <a:ahLst/>
                <a:cxnLst/>
                <a:rect l="l" t="t" r="r" b="b"/>
                <a:pathLst>
                  <a:path w="318135" h="605155">
                    <a:moveTo>
                      <a:pt x="318087" y="0"/>
                    </a:moveTo>
                    <a:lnTo>
                      <a:pt x="0" y="604589"/>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7" name="object 70">
                <a:extLst>
                  <a:ext uri="{FF2B5EF4-FFF2-40B4-BE49-F238E27FC236}">
                    <a16:creationId xmlns:a16="http://schemas.microsoft.com/office/drawing/2014/main" id="{4F1D4954-4DBD-3581-738D-2FF7CA55D40C}"/>
                  </a:ext>
                </a:extLst>
              </p:cNvPr>
              <p:cNvSpPr/>
              <p:nvPr/>
            </p:nvSpPr>
            <p:spPr>
              <a:xfrm>
                <a:off x="683435" y="0"/>
                <a:ext cx="746125" cy="1417320"/>
              </a:xfrm>
              <a:custGeom>
                <a:avLst/>
                <a:gdLst/>
                <a:ahLst/>
                <a:cxnLst/>
                <a:rect l="l" t="t" r="r" b="b"/>
                <a:pathLst>
                  <a:path w="746125" h="1417320">
                    <a:moveTo>
                      <a:pt x="745684"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8" name="object 71">
                <a:extLst>
                  <a:ext uri="{FF2B5EF4-FFF2-40B4-BE49-F238E27FC236}">
                    <a16:creationId xmlns:a16="http://schemas.microsoft.com/office/drawing/2014/main" id="{8E868DFB-174B-BE0B-CED4-529EFCEED508}"/>
                  </a:ext>
                </a:extLst>
              </p:cNvPr>
              <p:cNvSpPr/>
              <p:nvPr/>
            </p:nvSpPr>
            <p:spPr>
              <a:xfrm>
                <a:off x="2111961"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29" name="object 72">
                <a:extLst>
                  <a:ext uri="{FF2B5EF4-FFF2-40B4-BE49-F238E27FC236}">
                    <a16:creationId xmlns:a16="http://schemas.microsoft.com/office/drawing/2014/main" id="{D252B5FC-2948-498E-39AC-7C44869C1DE4}"/>
                  </a:ext>
                </a:extLst>
              </p:cNvPr>
              <p:cNvSpPr/>
              <p:nvPr/>
            </p:nvSpPr>
            <p:spPr>
              <a:xfrm>
                <a:off x="2429347"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30" name="object 73">
                <a:extLst>
                  <a:ext uri="{FF2B5EF4-FFF2-40B4-BE49-F238E27FC236}">
                    <a16:creationId xmlns:a16="http://schemas.microsoft.com/office/drawing/2014/main" id="{87F35F05-D41E-1B5E-6CB8-9C3AE4E21FCF}"/>
                  </a:ext>
                </a:extLst>
              </p:cNvPr>
              <p:cNvSpPr/>
              <p:nvPr/>
            </p:nvSpPr>
            <p:spPr>
              <a:xfrm>
                <a:off x="4174173" y="0"/>
                <a:ext cx="746125" cy="1417320"/>
              </a:xfrm>
              <a:custGeom>
                <a:avLst/>
                <a:gdLst/>
                <a:ahLst/>
                <a:cxnLst/>
                <a:rect l="l" t="t" r="r" b="b"/>
                <a:pathLst>
                  <a:path w="746125" h="1417320">
                    <a:moveTo>
                      <a:pt x="74569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45859"/>
                  </a:solidFill>
                  <a:effectLst/>
                  <a:uLnTx/>
                  <a:uFillTx/>
                  <a:latin typeface="Arial"/>
                  <a:ea typeface="+mn-ea"/>
                  <a:cs typeface="+mn-cs"/>
                </a:endParaRPr>
              </a:p>
            </p:txBody>
          </p:sp>
          <p:sp>
            <p:nvSpPr>
              <p:cNvPr id="107" name="object 74">
                <a:extLst>
                  <a:ext uri="{FF2B5EF4-FFF2-40B4-BE49-F238E27FC236}">
                    <a16:creationId xmlns:a16="http://schemas.microsoft.com/office/drawing/2014/main" id="{4BAD5C95-BD23-26D3-F46F-BE848B327FCC}"/>
                  </a:ext>
                </a:extLst>
              </p:cNvPr>
              <p:cNvSpPr/>
              <p:nvPr/>
            </p:nvSpPr>
            <p:spPr>
              <a:xfrm>
                <a:off x="0" y="0"/>
                <a:ext cx="476884" cy="906780"/>
              </a:xfrm>
              <a:custGeom>
                <a:avLst/>
                <a:gdLst/>
                <a:ahLst/>
                <a:cxnLst/>
                <a:rect l="l" t="t" r="r" b="b"/>
                <a:pathLst>
                  <a:path w="476884" h="906780">
                    <a:moveTo>
                      <a:pt x="476834" y="0"/>
                    </a:moveTo>
                    <a:lnTo>
                      <a:pt x="0" y="906316"/>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08" name="object 75">
                <a:extLst>
                  <a:ext uri="{FF2B5EF4-FFF2-40B4-BE49-F238E27FC236}">
                    <a16:creationId xmlns:a16="http://schemas.microsoft.com/office/drawing/2014/main" id="{39C538EB-961E-9D27-3AFA-CBE370CF6D88}"/>
                  </a:ext>
                </a:extLst>
              </p:cNvPr>
              <p:cNvSpPr/>
              <p:nvPr/>
            </p:nvSpPr>
            <p:spPr>
              <a:xfrm>
                <a:off x="842177"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09" name="object 76">
                <a:extLst>
                  <a:ext uri="{FF2B5EF4-FFF2-40B4-BE49-F238E27FC236}">
                    <a16:creationId xmlns:a16="http://schemas.microsoft.com/office/drawing/2014/main" id="{71D335F0-02BC-68C3-594A-9D06D46E399A}"/>
                  </a:ext>
                </a:extLst>
              </p:cNvPr>
              <p:cNvSpPr/>
              <p:nvPr/>
            </p:nvSpPr>
            <p:spPr>
              <a:xfrm>
                <a:off x="2270594"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0" name="object 77">
                <a:extLst>
                  <a:ext uri="{FF2B5EF4-FFF2-40B4-BE49-F238E27FC236}">
                    <a16:creationId xmlns:a16="http://schemas.microsoft.com/office/drawing/2014/main" id="{732361A9-9A76-3110-D1DE-2743FF41B500}"/>
                  </a:ext>
                </a:extLst>
              </p:cNvPr>
              <p:cNvSpPr/>
              <p:nvPr/>
            </p:nvSpPr>
            <p:spPr>
              <a:xfrm>
                <a:off x="2905483"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1" name="object 78">
                <a:extLst>
                  <a:ext uri="{FF2B5EF4-FFF2-40B4-BE49-F238E27FC236}">
                    <a16:creationId xmlns:a16="http://schemas.microsoft.com/office/drawing/2014/main" id="{F1D50BBC-781A-E7F1-7C16-4F3DD854A028}"/>
                  </a:ext>
                </a:extLst>
              </p:cNvPr>
              <p:cNvSpPr/>
              <p:nvPr/>
            </p:nvSpPr>
            <p:spPr>
              <a:xfrm>
                <a:off x="4494300"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2" name="object 79">
                <a:extLst>
                  <a:ext uri="{FF2B5EF4-FFF2-40B4-BE49-F238E27FC236}">
                    <a16:creationId xmlns:a16="http://schemas.microsoft.com/office/drawing/2014/main" id="{45D01AEA-5908-5078-B034-113812329E65}"/>
                  </a:ext>
                </a:extLst>
              </p:cNvPr>
              <p:cNvSpPr/>
              <p:nvPr/>
            </p:nvSpPr>
            <p:spPr>
              <a:xfrm>
                <a:off x="48544" y="0"/>
                <a:ext cx="746125" cy="1417320"/>
              </a:xfrm>
              <a:custGeom>
                <a:avLst/>
                <a:gdLst/>
                <a:ahLst/>
                <a:cxnLst/>
                <a:rect l="l" t="t" r="r" b="b"/>
                <a:pathLst>
                  <a:path w="746125" h="1417320">
                    <a:moveTo>
                      <a:pt x="74567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3" name="object 80">
                <a:extLst>
                  <a:ext uri="{FF2B5EF4-FFF2-40B4-BE49-F238E27FC236}">
                    <a16:creationId xmlns:a16="http://schemas.microsoft.com/office/drawing/2014/main" id="{2883D5E6-460A-87A5-BD03-A5A41B560180}"/>
                  </a:ext>
                </a:extLst>
              </p:cNvPr>
              <p:cNvSpPr/>
              <p:nvPr/>
            </p:nvSpPr>
            <p:spPr>
              <a:xfrm>
                <a:off x="1159573" y="0"/>
                <a:ext cx="746125" cy="1417320"/>
              </a:xfrm>
              <a:custGeom>
                <a:avLst/>
                <a:gdLst/>
                <a:ahLst/>
                <a:cxnLst/>
                <a:rect l="l" t="t" r="r" b="b"/>
                <a:pathLst>
                  <a:path w="746125" h="1417320">
                    <a:moveTo>
                      <a:pt x="74568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4" name="object 81">
                <a:extLst>
                  <a:ext uri="{FF2B5EF4-FFF2-40B4-BE49-F238E27FC236}">
                    <a16:creationId xmlns:a16="http://schemas.microsoft.com/office/drawing/2014/main" id="{8631391F-8BBD-85A4-0096-07633972CF93}"/>
                  </a:ext>
                </a:extLst>
              </p:cNvPr>
              <p:cNvSpPr/>
              <p:nvPr/>
            </p:nvSpPr>
            <p:spPr>
              <a:xfrm>
                <a:off x="2588072" y="0"/>
                <a:ext cx="746125" cy="1417320"/>
              </a:xfrm>
              <a:custGeom>
                <a:avLst/>
                <a:gdLst/>
                <a:ahLst/>
                <a:cxnLst/>
                <a:rect l="l" t="t" r="r" b="b"/>
                <a:pathLst>
                  <a:path w="746125" h="1417320">
                    <a:moveTo>
                      <a:pt x="745707"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grpSp>
      <p:sp>
        <p:nvSpPr>
          <p:cNvPr id="26" name="TextBox 25">
            <a:extLst>
              <a:ext uri="{FF2B5EF4-FFF2-40B4-BE49-F238E27FC236}">
                <a16:creationId xmlns:a16="http://schemas.microsoft.com/office/drawing/2014/main" id="{1E18B712-9BB1-47C0-9848-528378A32DDB}"/>
              </a:ext>
            </a:extLst>
          </p:cNvPr>
          <p:cNvSpPr txBox="1"/>
          <p:nvPr/>
        </p:nvSpPr>
        <p:spPr>
          <a:xfrm>
            <a:off x="233217" y="156996"/>
            <a:ext cx="7488872" cy="830997"/>
          </a:xfrm>
          <a:prstGeom prst="rect">
            <a:avLst/>
          </a:prstGeom>
          <a:noFill/>
        </p:spPr>
        <p:txBody>
          <a:bodyPr wrap="square" rtlCol="0">
            <a:spAutoFit/>
          </a:bodyPr>
          <a:lstStyle/>
          <a:p>
            <a:pPr defTabSz="457200">
              <a:defRPr/>
            </a:pPr>
            <a:r>
              <a:rPr lang="en-US" sz="2400" b="1" dirty="0">
                <a:solidFill>
                  <a:prstClr val="white"/>
                </a:solidFill>
                <a:latin typeface="Gotham Book" pitchFamily="50" charset="0"/>
                <a:cs typeface="Arial" panose="020B0604020202020204" pitchFamily="34" charset="0"/>
              </a:rPr>
              <a:t>PROPERTY</a:t>
            </a:r>
          </a:p>
          <a:p>
            <a:pPr defTabSz="457200">
              <a:defRPr/>
            </a:pPr>
            <a:r>
              <a:rPr lang="en-US" sz="2400" b="1" dirty="0">
                <a:solidFill>
                  <a:prstClr val="white"/>
                </a:solidFill>
                <a:latin typeface="Gotham Bold" pitchFamily="50" charset="0"/>
                <a:cs typeface="Arial" panose="020B0604020202020204" pitchFamily="34" charset="0"/>
              </a:rPr>
              <a:t>FEATURES</a:t>
            </a:r>
          </a:p>
        </p:txBody>
      </p:sp>
      <p:pic>
        <p:nvPicPr>
          <p:cNvPr id="78" name="Picture 77" descr="A picture containing outdoor&#10;&#10;Description automatically generated">
            <a:extLst>
              <a:ext uri="{FF2B5EF4-FFF2-40B4-BE49-F238E27FC236}">
                <a16:creationId xmlns:a16="http://schemas.microsoft.com/office/drawing/2014/main" id="{4BD9D2C4-C720-4A25-A142-75B731B47D94}"/>
              </a:ext>
            </a:extLst>
          </p:cNvPr>
          <p:cNvPicPr>
            <a:picLocks noChangeAspect="1"/>
          </p:cNvPicPr>
          <p:nvPr/>
        </p:nvPicPr>
        <p:blipFill rotWithShape="1">
          <a:blip r:embed="rId4">
            <a:alphaModFix amt="49000"/>
            <a:extLst>
              <a:ext uri="{28A0092B-C50C-407E-A947-70E740481C1C}">
                <a14:useLocalDpi xmlns:a14="http://schemas.microsoft.com/office/drawing/2010/main" val="0"/>
              </a:ext>
            </a:extLst>
          </a:blip>
          <a:srcRect t="64352"/>
          <a:stretch/>
        </p:blipFill>
        <p:spPr>
          <a:xfrm>
            <a:off x="-107147" y="7530609"/>
            <a:ext cx="11402246" cy="4064871"/>
          </a:xfrm>
          <a:prstGeom prst="rect">
            <a:avLst/>
          </a:prstGeom>
        </p:spPr>
      </p:pic>
      <p:sp>
        <p:nvSpPr>
          <p:cNvPr id="37" name="object 92">
            <a:extLst>
              <a:ext uri="{FF2B5EF4-FFF2-40B4-BE49-F238E27FC236}">
                <a16:creationId xmlns:a16="http://schemas.microsoft.com/office/drawing/2014/main" id="{0CD6A371-8CBF-46A2-B52D-6E142097D26E}"/>
              </a:ext>
            </a:extLst>
          </p:cNvPr>
          <p:cNvSpPr txBox="1"/>
          <p:nvPr/>
        </p:nvSpPr>
        <p:spPr>
          <a:xfrm>
            <a:off x="258305" y="1388957"/>
            <a:ext cx="4584464" cy="1043234"/>
          </a:xfrm>
          <a:prstGeom prst="rect">
            <a:avLst/>
          </a:prstGeom>
        </p:spPr>
        <p:txBody>
          <a:bodyPr vert="horz" wrap="square" lIns="0" tIns="73025" rIns="0" bIns="0" rtlCol="0">
            <a:spAutoFit/>
          </a:bodyPr>
          <a:lstStyle/>
          <a:p>
            <a:pPr marL="171450" indent="-171450">
              <a:spcBef>
                <a:spcPts val="575"/>
              </a:spcBef>
              <a:buFont typeface="Arial" panose="020B0604020202020204" pitchFamily="34" charset="0"/>
              <a:buChar char="•"/>
            </a:pPr>
            <a:r>
              <a:rPr lang="en-US" sz="1200" dirty="0">
                <a:solidFill>
                  <a:srgbClr val="696B6B"/>
                </a:solidFill>
                <a:latin typeface="Arial" panose="020B0604020202020204" pitchFamily="34" charset="0"/>
                <a:cs typeface="Arial" panose="020B0604020202020204" pitchFamily="34" charset="0"/>
              </a:rPr>
              <a:t>±2.5 AC site</a:t>
            </a:r>
          </a:p>
          <a:p>
            <a:pPr marL="171450" indent="-171450">
              <a:spcBef>
                <a:spcPts val="575"/>
              </a:spcBef>
              <a:buFont typeface="Arial" panose="020B0604020202020204" pitchFamily="34" charset="0"/>
              <a:buChar char="•"/>
            </a:pPr>
            <a:r>
              <a:rPr lang="en-US" sz="1200" dirty="0">
                <a:solidFill>
                  <a:srgbClr val="696B6B"/>
                </a:solidFill>
                <a:latin typeface="Arial" panose="020B0604020202020204" pitchFamily="34" charset="0"/>
                <a:cs typeface="Arial" panose="020B0604020202020204" pitchFamily="34" charset="0"/>
              </a:rPr>
              <a:t>Zoned M-2</a:t>
            </a:r>
          </a:p>
          <a:p>
            <a:pPr marL="171450" indent="-171450">
              <a:spcBef>
                <a:spcPts val="575"/>
              </a:spcBef>
              <a:buFont typeface="Arial" panose="020B0604020202020204" pitchFamily="34" charset="0"/>
              <a:buChar char="•"/>
            </a:pPr>
            <a:r>
              <a:rPr lang="en-US" sz="1200" dirty="0">
                <a:solidFill>
                  <a:srgbClr val="696B6B"/>
                </a:solidFill>
                <a:latin typeface="Arial" panose="020B0604020202020204" pitchFamily="34" charset="0"/>
                <a:cs typeface="Arial" panose="020B0604020202020204" pitchFamily="34" charset="0"/>
              </a:rPr>
              <a:t>Available as Ground Lease or Build-to-Suit</a:t>
            </a:r>
          </a:p>
          <a:p>
            <a:pPr marL="171450" indent="-171450">
              <a:spcBef>
                <a:spcPts val="575"/>
              </a:spcBef>
              <a:buFont typeface="Arial" panose="020B0604020202020204" pitchFamily="34" charset="0"/>
              <a:buChar char="•"/>
            </a:pPr>
            <a:r>
              <a:rPr lang="en-US" sz="1200" dirty="0">
                <a:solidFill>
                  <a:srgbClr val="696B6B"/>
                </a:solidFill>
                <a:latin typeface="Arial" panose="020B0604020202020204" pitchFamily="34" charset="0"/>
                <a:cs typeface="Arial" panose="020B0604020202020204" pitchFamily="34" charset="0"/>
              </a:rPr>
              <a:t>Contact agent for more information </a:t>
            </a:r>
          </a:p>
        </p:txBody>
      </p:sp>
      <p:sp>
        <p:nvSpPr>
          <p:cNvPr id="102" name="object 12">
            <a:extLst>
              <a:ext uri="{FF2B5EF4-FFF2-40B4-BE49-F238E27FC236}">
                <a16:creationId xmlns:a16="http://schemas.microsoft.com/office/drawing/2014/main" id="{35C0B1B2-DF2B-4577-88C2-26429AC6ADC5}"/>
              </a:ext>
            </a:extLst>
          </p:cNvPr>
          <p:cNvSpPr/>
          <p:nvPr/>
        </p:nvSpPr>
        <p:spPr>
          <a:xfrm>
            <a:off x="7701547" y="1066800"/>
            <a:ext cx="0" cy="0"/>
          </a:xfrm>
          <a:custGeom>
            <a:avLst/>
            <a:gdLst/>
            <a:ahLst/>
            <a:cxnLst/>
            <a:rect l="l" t="t" r="r" b="b"/>
            <a:pathLst>
              <a:path>
                <a:moveTo>
                  <a:pt x="0" y="0"/>
                </a:moveTo>
                <a:lnTo>
                  <a:pt x="0" y="0"/>
                </a:lnTo>
              </a:path>
            </a:pathLst>
          </a:custGeom>
          <a:ln w="6350">
            <a:solidFill>
              <a:srgbClr val="6F7171"/>
            </a:solidFill>
          </a:ln>
        </p:spPr>
        <p:txBody>
          <a:bodyPr wrap="square" lIns="0" tIns="0" rIns="0" bIns="0" rtlCol="0"/>
          <a:lstStyle/>
          <a:p>
            <a:endParaRPr/>
          </a:p>
        </p:txBody>
      </p:sp>
      <p:grpSp>
        <p:nvGrpSpPr>
          <p:cNvPr id="115" name="Group 114">
            <a:extLst>
              <a:ext uri="{FF2B5EF4-FFF2-40B4-BE49-F238E27FC236}">
                <a16:creationId xmlns:a16="http://schemas.microsoft.com/office/drawing/2014/main" id="{95AC6E0F-539C-C18F-DA98-F600D5F157BD}"/>
              </a:ext>
            </a:extLst>
          </p:cNvPr>
          <p:cNvGrpSpPr>
            <a:grpSpLocks/>
          </p:cNvGrpSpPr>
          <p:nvPr/>
        </p:nvGrpSpPr>
        <p:grpSpPr>
          <a:xfrm>
            <a:off x="2490226" y="-334562"/>
            <a:ext cx="1542398" cy="1417320"/>
            <a:chOff x="3698027" y="0"/>
            <a:chExt cx="1542398" cy="1417320"/>
          </a:xfrm>
        </p:grpSpPr>
        <p:sp>
          <p:nvSpPr>
            <p:cNvPr id="116" name="object 54">
              <a:extLst>
                <a:ext uri="{FF2B5EF4-FFF2-40B4-BE49-F238E27FC236}">
                  <a16:creationId xmlns:a16="http://schemas.microsoft.com/office/drawing/2014/main" id="{1E65FEE1-97E3-8413-9376-B9C651D824CE}"/>
                </a:ext>
              </a:extLst>
            </p:cNvPr>
            <p:cNvSpPr>
              <a:spLocks/>
            </p:cNvSpPr>
            <p:nvPr/>
          </p:nvSpPr>
          <p:spPr>
            <a:xfrm>
              <a:off x="3698027" y="0"/>
              <a:ext cx="746125" cy="1417320"/>
            </a:xfrm>
            <a:custGeom>
              <a:avLst/>
              <a:gdLst/>
              <a:ahLst/>
              <a:cxnLst/>
              <a:rect l="l" t="t" r="r" b="b"/>
              <a:pathLst>
                <a:path w="746125" h="1417320">
                  <a:moveTo>
                    <a:pt x="745690"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7" name="object 59">
              <a:extLst>
                <a:ext uri="{FF2B5EF4-FFF2-40B4-BE49-F238E27FC236}">
                  <a16:creationId xmlns:a16="http://schemas.microsoft.com/office/drawing/2014/main" id="{68963F7C-583B-AEE0-9189-47406197714F}"/>
                </a:ext>
              </a:extLst>
            </p:cNvPr>
            <p:cNvSpPr>
              <a:spLocks/>
            </p:cNvSpPr>
            <p:nvPr/>
          </p:nvSpPr>
          <p:spPr>
            <a:xfrm>
              <a:off x="4332923" y="0"/>
              <a:ext cx="746125" cy="1417320"/>
            </a:xfrm>
            <a:custGeom>
              <a:avLst/>
              <a:gdLst/>
              <a:ahLst/>
              <a:cxnLst/>
              <a:rect l="l" t="t" r="r" b="b"/>
              <a:pathLst>
                <a:path w="746125" h="1417320">
                  <a:moveTo>
                    <a:pt x="745692"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8" name="object 64">
              <a:extLst>
                <a:ext uri="{FF2B5EF4-FFF2-40B4-BE49-F238E27FC236}">
                  <a16:creationId xmlns:a16="http://schemas.microsoft.com/office/drawing/2014/main" id="{319A2C29-17CE-B25B-6332-5B8A8128C419}"/>
                </a:ext>
              </a:extLst>
            </p:cNvPr>
            <p:cNvSpPr>
              <a:spLocks/>
            </p:cNvSpPr>
            <p:nvPr/>
          </p:nvSpPr>
          <p:spPr>
            <a:xfrm>
              <a:off x="3857764" y="0"/>
              <a:ext cx="746125" cy="1417320"/>
            </a:xfrm>
            <a:custGeom>
              <a:avLst/>
              <a:gdLst/>
              <a:ahLst/>
              <a:cxnLst/>
              <a:rect l="l" t="t" r="r" b="b"/>
              <a:pathLst>
                <a:path w="746125" h="1417320">
                  <a:moveTo>
                    <a:pt x="745691"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19" name="object 68">
              <a:extLst>
                <a:ext uri="{FF2B5EF4-FFF2-40B4-BE49-F238E27FC236}">
                  <a16:creationId xmlns:a16="http://schemas.microsoft.com/office/drawing/2014/main" id="{46C584B2-0B66-21A8-CB71-997008D94469}"/>
                </a:ext>
              </a:extLst>
            </p:cNvPr>
            <p:cNvSpPr>
              <a:spLocks/>
            </p:cNvSpPr>
            <p:nvPr/>
          </p:nvSpPr>
          <p:spPr>
            <a:xfrm>
              <a:off x="4015540" y="0"/>
              <a:ext cx="746125" cy="1417320"/>
            </a:xfrm>
            <a:custGeom>
              <a:avLst/>
              <a:gdLst/>
              <a:ahLst/>
              <a:cxnLst/>
              <a:rect l="l" t="t" r="r" b="b"/>
              <a:pathLst>
                <a:path w="746125" h="1417320">
                  <a:moveTo>
                    <a:pt x="745690"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0" name="object 73">
              <a:extLst>
                <a:ext uri="{FF2B5EF4-FFF2-40B4-BE49-F238E27FC236}">
                  <a16:creationId xmlns:a16="http://schemas.microsoft.com/office/drawing/2014/main" id="{AA085406-49D8-95CA-E4A8-6A5A5F8FF4E8}"/>
                </a:ext>
              </a:extLst>
            </p:cNvPr>
            <p:cNvSpPr>
              <a:spLocks/>
            </p:cNvSpPr>
            <p:nvPr/>
          </p:nvSpPr>
          <p:spPr>
            <a:xfrm>
              <a:off x="4174173" y="0"/>
              <a:ext cx="746125" cy="1417320"/>
            </a:xfrm>
            <a:custGeom>
              <a:avLst/>
              <a:gdLst/>
              <a:ahLst/>
              <a:cxnLst/>
              <a:rect l="l" t="t" r="r" b="b"/>
              <a:pathLst>
                <a:path w="746125" h="1417320">
                  <a:moveTo>
                    <a:pt x="745692"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1" name="object 78">
              <a:extLst>
                <a:ext uri="{FF2B5EF4-FFF2-40B4-BE49-F238E27FC236}">
                  <a16:creationId xmlns:a16="http://schemas.microsoft.com/office/drawing/2014/main" id="{2354E0DF-6A3E-1E98-BDC8-40F2D149EDF2}"/>
                </a:ext>
              </a:extLst>
            </p:cNvPr>
            <p:cNvSpPr>
              <a:spLocks/>
            </p:cNvSpPr>
            <p:nvPr/>
          </p:nvSpPr>
          <p:spPr>
            <a:xfrm>
              <a:off x="4494300" y="0"/>
              <a:ext cx="746125" cy="1417320"/>
            </a:xfrm>
            <a:custGeom>
              <a:avLst/>
              <a:gdLst/>
              <a:ahLst/>
              <a:cxnLst/>
              <a:rect l="l" t="t" r="r" b="b"/>
              <a:pathLst>
                <a:path w="746125" h="1417320">
                  <a:moveTo>
                    <a:pt x="745691"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spTree>
    <p:extLst>
      <p:ext uri="{BB962C8B-B14F-4D97-AF65-F5344CB8AC3E}">
        <p14:creationId xmlns:p14="http://schemas.microsoft.com/office/powerpoint/2010/main" val="940049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1A2C-3328-8460-8803-F0748AD09C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FE822E-82AD-F64E-649A-7E238770A38C}"/>
              </a:ext>
            </a:extLst>
          </p:cNvPr>
          <p:cNvPicPr>
            <a:picLocks noChangeAspect="1"/>
          </p:cNvPicPr>
          <p:nvPr/>
        </p:nvPicPr>
        <p:blipFill>
          <a:blip r:embed="rId3"/>
          <a:srcRect r="17022"/>
          <a:stretch>
            <a:fillRect/>
          </a:stretch>
        </p:blipFill>
        <p:spPr>
          <a:xfrm>
            <a:off x="-25169" y="-12614"/>
            <a:ext cx="10083570" cy="7479024"/>
          </a:xfrm>
          <a:prstGeom prst="rect">
            <a:avLst/>
          </a:prstGeom>
        </p:spPr>
      </p:pic>
      <p:grpSp>
        <p:nvGrpSpPr>
          <p:cNvPr id="165" name="Group 164">
            <a:extLst>
              <a:ext uri="{FF2B5EF4-FFF2-40B4-BE49-F238E27FC236}">
                <a16:creationId xmlns:a16="http://schemas.microsoft.com/office/drawing/2014/main" id="{9B925642-BCA2-3544-BB17-C2821297F3D4}"/>
              </a:ext>
            </a:extLst>
          </p:cNvPr>
          <p:cNvGrpSpPr/>
          <p:nvPr/>
        </p:nvGrpSpPr>
        <p:grpSpPr>
          <a:xfrm>
            <a:off x="-11369" y="-345395"/>
            <a:ext cx="4064546" cy="1417320"/>
            <a:chOff x="-4288187" y="2362256"/>
            <a:chExt cx="4064546" cy="1417320"/>
          </a:xfrm>
        </p:grpSpPr>
        <p:grpSp>
          <p:nvGrpSpPr>
            <p:cNvPr id="122" name="Group 121">
              <a:extLst>
                <a:ext uri="{FF2B5EF4-FFF2-40B4-BE49-F238E27FC236}">
                  <a16:creationId xmlns:a16="http://schemas.microsoft.com/office/drawing/2014/main" id="{E462591B-48AF-3D87-E6EF-409E27B166E6}"/>
                </a:ext>
              </a:extLst>
            </p:cNvPr>
            <p:cNvGrpSpPr/>
            <p:nvPr/>
          </p:nvGrpSpPr>
          <p:grpSpPr>
            <a:xfrm>
              <a:off x="-4288187" y="2696818"/>
              <a:ext cx="4064546" cy="1066800"/>
              <a:chOff x="0" y="0"/>
              <a:chExt cx="5400040" cy="1417320"/>
            </a:xfrm>
            <a:solidFill>
              <a:srgbClr val="1D1740"/>
            </a:solidFill>
          </p:grpSpPr>
          <p:sp>
            <p:nvSpPr>
              <p:cNvPr id="123" name="object 48">
                <a:extLst>
                  <a:ext uri="{FF2B5EF4-FFF2-40B4-BE49-F238E27FC236}">
                    <a16:creationId xmlns:a16="http://schemas.microsoft.com/office/drawing/2014/main" id="{AD3B20CF-8857-7588-9BAC-78BC01562295}"/>
                  </a:ext>
                </a:extLst>
              </p:cNvPr>
              <p:cNvSpPr/>
              <p:nvPr/>
            </p:nvSpPr>
            <p:spPr>
              <a:xfrm>
                <a:off x="0" y="0"/>
                <a:ext cx="5400040" cy="1417320"/>
              </a:xfrm>
              <a:custGeom>
                <a:avLst/>
                <a:gdLst/>
                <a:ahLst/>
                <a:cxnLst/>
                <a:rect l="l" t="t" r="r" b="b"/>
                <a:pathLst>
                  <a:path w="5400040" h="1417320">
                    <a:moveTo>
                      <a:pt x="4654653" y="1417320"/>
                    </a:moveTo>
                    <a:lnTo>
                      <a:pt x="0" y="1417320"/>
                    </a:lnTo>
                    <a:lnTo>
                      <a:pt x="0" y="0"/>
                    </a:lnTo>
                    <a:lnTo>
                      <a:pt x="5399670" y="0"/>
                    </a:lnTo>
                    <a:lnTo>
                      <a:pt x="4654653" y="141732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nvGrpSpPr>
              <p:cNvPr id="124" name="Group 123" hidden="1">
                <a:extLst>
                  <a:ext uri="{FF2B5EF4-FFF2-40B4-BE49-F238E27FC236}">
                    <a16:creationId xmlns:a16="http://schemas.microsoft.com/office/drawing/2014/main" id="{0C0DC54D-25B7-3885-45DF-113E41FF04EB}"/>
                  </a:ext>
                </a:extLst>
              </p:cNvPr>
              <p:cNvGrpSpPr/>
              <p:nvPr/>
            </p:nvGrpSpPr>
            <p:grpSpPr>
              <a:xfrm>
                <a:off x="0" y="0"/>
                <a:ext cx="5240425" cy="1417320"/>
                <a:chOff x="0" y="0"/>
                <a:chExt cx="5240425" cy="1417320"/>
              </a:xfrm>
              <a:grpFill/>
            </p:grpSpPr>
            <p:sp>
              <p:nvSpPr>
                <p:cNvPr id="125" name="object 49">
                  <a:extLst>
                    <a:ext uri="{FF2B5EF4-FFF2-40B4-BE49-F238E27FC236}">
                      <a16:creationId xmlns:a16="http://schemas.microsoft.com/office/drawing/2014/main" id="{85A07CE0-CA3C-8772-6C12-604F93B2081D}"/>
                    </a:ext>
                  </a:extLst>
                </p:cNvPr>
                <p:cNvSpPr/>
                <p:nvPr/>
              </p:nvSpPr>
              <p:spPr>
                <a:xfrm>
                  <a:off x="3064243"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6" name="object 50">
                  <a:extLst>
                    <a:ext uri="{FF2B5EF4-FFF2-40B4-BE49-F238E27FC236}">
                      <a16:creationId xmlns:a16="http://schemas.microsoft.com/office/drawing/2014/main" id="{A6557764-B035-18BD-6585-A3B3D46CAFA3}"/>
                    </a:ext>
                  </a:extLst>
                </p:cNvPr>
                <p:cNvSpPr/>
                <p:nvPr/>
              </p:nvSpPr>
              <p:spPr>
                <a:xfrm>
                  <a:off x="207294" y="0"/>
                  <a:ext cx="746125" cy="1417320"/>
                </a:xfrm>
                <a:custGeom>
                  <a:avLst/>
                  <a:gdLst/>
                  <a:ahLst/>
                  <a:cxnLst/>
                  <a:rect l="l" t="t" r="r" b="b"/>
                  <a:pathLst>
                    <a:path w="746125" h="1417320">
                      <a:moveTo>
                        <a:pt x="745688"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7" name="object 51">
                  <a:extLst>
                    <a:ext uri="{FF2B5EF4-FFF2-40B4-BE49-F238E27FC236}">
                      <a16:creationId xmlns:a16="http://schemas.microsoft.com/office/drawing/2014/main" id="{2382D398-F6B8-EB34-7276-4B3D0BDF388D}"/>
                    </a:ext>
                  </a:extLst>
                </p:cNvPr>
                <p:cNvSpPr/>
                <p:nvPr/>
              </p:nvSpPr>
              <p:spPr>
                <a:xfrm>
                  <a:off x="1318313"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8" name="object 52">
                  <a:extLst>
                    <a:ext uri="{FF2B5EF4-FFF2-40B4-BE49-F238E27FC236}">
                      <a16:creationId xmlns:a16="http://schemas.microsoft.com/office/drawing/2014/main" id="{F000C482-BAD8-0C09-0593-BF203EBFAD08}"/>
                    </a:ext>
                  </a:extLst>
                </p:cNvPr>
                <p:cNvSpPr/>
                <p:nvPr/>
              </p:nvSpPr>
              <p:spPr>
                <a:xfrm>
                  <a:off x="3381618"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29" name="object 53">
                  <a:extLst>
                    <a:ext uri="{FF2B5EF4-FFF2-40B4-BE49-F238E27FC236}">
                      <a16:creationId xmlns:a16="http://schemas.microsoft.com/office/drawing/2014/main" id="{1F542632-F772-22BB-85E0-FC86C4ACAE09}"/>
                    </a:ext>
                  </a:extLst>
                </p:cNvPr>
                <p:cNvSpPr/>
                <p:nvPr/>
              </p:nvSpPr>
              <p:spPr>
                <a:xfrm>
                  <a:off x="1635709" y="0"/>
                  <a:ext cx="746125" cy="1417320"/>
                </a:xfrm>
                <a:custGeom>
                  <a:avLst/>
                  <a:gdLst/>
                  <a:ahLst/>
                  <a:cxnLst/>
                  <a:rect l="l" t="t" r="r" b="b"/>
                  <a:pathLst>
                    <a:path w="746125" h="1417320">
                      <a:moveTo>
                        <a:pt x="74568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0" name="object 54">
                  <a:extLst>
                    <a:ext uri="{FF2B5EF4-FFF2-40B4-BE49-F238E27FC236}">
                      <a16:creationId xmlns:a16="http://schemas.microsoft.com/office/drawing/2014/main" id="{A3E40EB7-1E88-5EAB-19B2-12ED41244E60}"/>
                    </a:ext>
                  </a:extLst>
                </p:cNvPr>
                <p:cNvSpPr/>
                <p:nvPr/>
              </p:nvSpPr>
              <p:spPr>
                <a:xfrm>
                  <a:off x="3698027" y="0"/>
                  <a:ext cx="746125" cy="1417320"/>
                </a:xfrm>
                <a:custGeom>
                  <a:avLst/>
                  <a:gdLst/>
                  <a:ahLst/>
                  <a:cxnLst/>
                  <a:rect l="l" t="t" r="r" b="b"/>
                  <a:pathLst>
                    <a:path w="746125" h="1417320">
                      <a:moveTo>
                        <a:pt x="745690"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1" name="object 55">
                  <a:extLst>
                    <a:ext uri="{FF2B5EF4-FFF2-40B4-BE49-F238E27FC236}">
                      <a16:creationId xmlns:a16="http://schemas.microsoft.com/office/drawing/2014/main" id="{896EE807-473B-40D7-CD3F-E417ADFBBD0D}"/>
                    </a:ext>
                  </a:extLst>
                </p:cNvPr>
                <p:cNvSpPr/>
                <p:nvPr/>
              </p:nvSpPr>
              <p:spPr>
                <a:xfrm>
                  <a:off x="0" y="0"/>
                  <a:ext cx="160020" cy="303530"/>
                </a:xfrm>
                <a:custGeom>
                  <a:avLst/>
                  <a:gdLst/>
                  <a:ahLst/>
                  <a:cxnLst/>
                  <a:rect l="l" t="t" r="r" b="b"/>
                  <a:pathLst>
                    <a:path w="160020" h="303530">
                      <a:moveTo>
                        <a:pt x="159458" y="0"/>
                      </a:moveTo>
                      <a:lnTo>
                        <a:pt x="0" y="303077"/>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2" name="object 56">
                  <a:extLst>
                    <a:ext uri="{FF2B5EF4-FFF2-40B4-BE49-F238E27FC236}">
                      <a16:creationId xmlns:a16="http://schemas.microsoft.com/office/drawing/2014/main" id="{05C46850-4D55-A6A7-9398-89C9382D766F}"/>
                    </a:ext>
                  </a:extLst>
                </p:cNvPr>
                <p:cNvSpPr/>
                <p:nvPr/>
              </p:nvSpPr>
              <p:spPr>
                <a:xfrm>
                  <a:off x="524782" y="0"/>
                  <a:ext cx="746125" cy="1417320"/>
                </a:xfrm>
                <a:custGeom>
                  <a:avLst/>
                  <a:gdLst/>
                  <a:ahLst/>
                  <a:cxnLst/>
                  <a:rect l="l" t="t" r="r" b="b"/>
                  <a:pathLst>
                    <a:path w="746125" h="1417320">
                      <a:moveTo>
                        <a:pt x="745696"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3" name="object 57">
                  <a:extLst>
                    <a:ext uri="{FF2B5EF4-FFF2-40B4-BE49-F238E27FC236}">
                      <a16:creationId xmlns:a16="http://schemas.microsoft.com/office/drawing/2014/main" id="{835D87F7-197A-F2ED-795F-76922554D80A}"/>
                    </a:ext>
                  </a:extLst>
                </p:cNvPr>
                <p:cNvSpPr/>
                <p:nvPr/>
              </p:nvSpPr>
              <p:spPr>
                <a:xfrm>
                  <a:off x="3540381"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4" name="object 58">
                  <a:extLst>
                    <a:ext uri="{FF2B5EF4-FFF2-40B4-BE49-F238E27FC236}">
                      <a16:creationId xmlns:a16="http://schemas.microsoft.com/office/drawing/2014/main" id="{DE28B0CD-D7E1-34B4-C5F9-42D24B96EEC9}"/>
                    </a:ext>
                  </a:extLst>
                </p:cNvPr>
                <p:cNvSpPr/>
                <p:nvPr/>
              </p:nvSpPr>
              <p:spPr>
                <a:xfrm>
                  <a:off x="1953206" y="0"/>
                  <a:ext cx="746125" cy="1417320"/>
                </a:xfrm>
                <a:custGeom>
                  <a:avLst/>
                  <a:gdLst/>
                  <a:ahLst/>
                  <a:cxnLst/>
                  <a:rect l="l" t="t" r="r" b="b"/>
                  <a:pathLst>
                    <a:path w="746125" h="1417320">
                      <a:moveTo>
                        <a:pt x="745693"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5" name="object 59">
                  <a:extLst>
                    <a:ext uri="{FF2B5EF4-FFF2-40B4-BE49-F238E27FC236}">
                      <a16:creationId xmlns:a16="http://schemas.microsoft.com/office/drawing/2014/main" id="{CCB3EEB7-9346-8D5C-4489-EB98F8E1DC4A}"/>
                    </a:ext>
                  </a:extLst>
                </p:cNvPr>
                <p:cNvSpPr/>
                <p:nvPr/>
              </p:nvSpPr>
              <p:spPr>
                <a:xfrm>
                  <a:off x="4332923" y="0"/>
                  <a:ext cx="746125" cy="1417320"/>
                </a:xfrm>
                <a:custGeom>
                  <a:avLst/>
                  <a:gdLst/>
                  <a:ahLst/>
                  <a:cxnLst/>
                  <a:rect l="l" t="t" r="r" b="b"/>
                  <a:pathLst>
                    <a:path w="746125" h="1417320">
                      <a:moveTo>
                        <a:pt x="74569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6" name="object 60">
                  <a:extLst>
                    <a:ext uri="{FF2B5EF4-FFF2-40B4-BE49-F238E27FC236}">
                      <a16:creationId xmlns:a16="http://schemas.microsoft.com/office/drawing/2014/main" id="{93F2639A-B645-243E-5A04-09A6AD07A4F4}"/>
                    </a:ext>
                  </a:extLst>
                </p:cNvPr>
                <p:cNvSpPr/>
                <p:nvPr/>
              </p:nvSpPr>
              <p:spPr>
                <a:xfrm>
                  <a:off x="0" y="0"/>
                  <a:ext cx="635635" cy="1208405"/>
                </a:xfrm>
                <a:custGeom>
                  <a:avLst/>
                  <a:gdLst/>
                  <a:ahLst/>
                  <a:cxnLst/>
                  <a:rect l="l" t="t" r="r" b="b"/>
                  <a:pathLst>
                    <a:path w="635635" h="1208405">
                      <a:moveTo>
                        <a:pt x="635595" y="0"/>
                      </a:moveTo>
                      <a:lnTo>
                        <a:pt x="0" y="1208062"/>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7" name="object 61">
                  <a:extLst>
                    <a:ext uri="{FF2B5EF4-FFF2-40B4-BE49-F238E27FC236}">
                      <a16:creationId xmlns:a16="http://schemas.microsoft.com/office/drawing/2014/main" id="{F9CE2BD1-0A64-04B2-9D06-427DD7B080DF}"/>
                    </a:ext>
                  </a:extLst>
                </p:cNvPr>
                <p:cNvSpPr/>
                <p:nvPr/>
              </p:nvSpPr>
              <p:spPr>
                <a:xfrm>
                  <a:off x="1000828" y="0"/>
                  <a:ext cx="746125" cy="1417320"/>
                </a:xfrm>
                <a:custGeom>
                  <a:avLst/>
                  <a:gdLst/>
                  <a:ahLst/>
                  <a:cxnLst/>
                  <a:rect l="l" t="t" r="r" b="b"/>
                  <a:pathLst>
                    <a:path w="746125" h="1417320">
                      <a:moveTo>
                        <a:pt x="74567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8" name="object 62">
                  <a:extLst>
                    <a:ext uri="{FF2B5EF4-FFF2-40B4-BE49-F238E27FC236}">
                      <a16:creationId xmlns:a16="http://schemas.microsoft.com/office/drawing/2014/main" id="{9749CD13-9E09-5AEA-964C-F89D859849E9}"/>
                    </a:ext>
                  </a:extLst>
                </p:cNvPr>
                <p:cNvSpPr/>
                <p:nvPr/>
              </p:nvSpPr>
              <p:spPr>
                <a:xfrm>
                  <a:off x="3222868"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39" name="object 63">
                  <a:extLst>
                    <a:ext uri="{FF2B5EF4-FFF2-40B4-BE49-F238E27FC236}">
                      <a16:creationId xmlns:a16="http://schemas.microsoft.com/office/drawing/2014/main" id="{FE169BE1-A5A3-56D3-C8C8-FDC7870D9CBA}"/>
                    </a:ext>
                  </a:extLst>
                </p:cNvPr>
                <p:cNvSpPr/>
                <p:nvPr/>
              </p:nvSpPr>
              <p:spPr>
                <a:xfrm>
                  <a:off x="1477066" y="0"/>
                  <a:ext cx="746125" cy="1417320"/>
                </a:xfrm>
                <a:custGeom>
                  <a:avLst/>
                  <a:gdLst/>
                  <a:ahLst/>
                  <a:cxnLst/>
                  <a:rect l="l" t="t" r="r" b="b"/>
                  <a:pathLst>
                    <a:path w="746125" h="1417320">
                      <a:moveTo>
                        <a:pt x="745696"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0" name="object 64">
                  <a:extLst>
                    <a:ext uri="{FF2B5EF4-FFF2-40B4-BE49-F238E27FC236}">
                      <a16:creationId xmlns:a16="http://schemas.microsoft.com/office/drawing/2014/main" id="{5139071C-1A8D-69E3-CD4B-F0037E15A37C}"/>
                    </a:ext>
                  </a:extLst>
                </p:cNvPr>
                <p:cNvSpPr/>
                <p:nvPr/>
              </p:nvSpPr>
              <p:spPr>
                <a:xfrm>
                  <a:off x="3857764"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1" name="object 65">
                  <a:extLst>
                    <a:ext uri="{FF2B5EF4-FFF2-40B4-BE49-F238E27FC236}">
                      <a16:creationId xmlns:a16="http://schemas.microsoft.com/office/drawing/2014/main" id="{5B352605-2B23-5A4F-A7EF-0EE9B1A971BB}"/>
                    </a:ext>
                  </a:extLst>
                </p:cNvPr>
                <p:cNvSpPr/>
                <p:nvPr/>
              </p:nvSpPr>
              <p:spPr>
                <a:xfrm>
                  <a:off x="366039"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2" name="object 66">
                  <a:extLst>
                    <a:ext uri="{FF2B5EF4-FFF2-40B4-BE49-F238E27FC236}">
                      <a16:creationId xmlns:a16="http://schemas.microsoft.com/office/drawing/2014/main" id="{991BA7D9-D6A9-3262-A694-FB4D00D4AB79}"/>
                    </a:ext>
                  </a:extLst>
                </p:cNvPr>
                <p:cNvSpPr/>
                <p:nvPr/>
              </p:nvSpPr>
              <p:spPr>
                <a:xfrm>
                  <a:off x="2746730"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3" name="object 67">
                  <a:extLst>
                    <a:ext uri="{FF2B5EF4-FFF2-40B4-BE49-F238E27FC236}">
                      <a16:creationId xmlns:a16="http://schemas.microsoft.com/office/drawing/2014/main" id="{A2B1B2D0-4D02-5D1A-F0EC-45312A38B840}"/>
                    </a:ext>
                  </a:extLst>
                </p:cNvPr>
                <p:cNvSpPr/>
                <p:nvPr/>
              </p:nvSpPr>
              <p:spPr>
                <a:xfrm>
                  <a:off x="1794451" y="0"/>
                  <a:ext cx="746125" cy="1417320"/>
                </a:xfrm>
                <a:custGeom>
                  <a:avLst/>
                  <a:gdLst/>
                  <a:ahLst/>
                  <a:cxnLst/>
                  <a:rect l="l" t="t" r="r" b="b"/>
                  <a:pathLst>
                    <a:path w="746125" h="1417320">
                      <a:moveTo>
                        <a:pt x="745688"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4" name="object 68">
                  <a:extLst>
                    <a:ext uri="{FF2B5EF4-FFF2-40B4-BE49-F238E27FC236}">
                      <a16:creationId xmlns:a16="http://schemas.microsoft.com/office/drawing/2014/main" id="{1E1030A4-8BAE-E318-E674-3631AD7B026D}"/>
                    </a:ext>
                  </a:extLst>
                </p:cNvPr>
                <p:cNvSpPr/>
                <p:nvPr/>
              </p:nvSpPr>
              <p:spPr>
                <a:xfrm>
                  <a:off x="4015540" y="0"/>
                  <a:ext cx="746125" cy="1417320"/>
                </a:xfrm>
                <a:custGeom>
                  <a:avLst/>
                  <a:gdLst/>
                  <a:ahLst/>
                  <a:cxnLst/>
                  <a:rect l="l" t="t" r="r" b="b"/>
                  <a:pathLst>
                    <a:path w="746125" h="1417320">
                      <a:moveTo>
                        <a:pt x="745690"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5" name="object 69">
                  <a:extLst>
                    <a:ext uri="{FF2B5EF4-FFF2-40B4-BE49-F238E27FC236}">
                      <a16:creationId xmlns:a16="http://schemas.microsoft.com/office/drawing/2014/main" id="{CB0A1AE3-78BB-16D5-3084-4D8D4D57464F}"/>
                    </a:ext>
                  </a:extLst>
                </p:cNvPr>
                <p:cNvSpPr/>
                <p:nvPr/>
              </p:nvSpPr>
              <p:spPr>
                <a:xfrm>
                  <a:off x="0" y="0"/>
                  <a:ext cx="318135" cy="605155"/>
                </a:xfrm>
                <a:custGeom>
                  <a:avLst/>
                  <a:gdLst/>
                  <a:ahLst/>
                  <a:cxnLst/>
                  <a:rect l="l" t="t" r="r" b="b"/>
                  <a:pathLst>
                    <a:path w="318135" h="605155">
                      <a:moveTo>
                        <a:pt x="318087" y="0"/>
                      </a:moveTo>
                      <a:lnTo>
                        <a:pt x="0" y="604589"/>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6" name="object 70">
                  <a:extLst>
                    <a:ext uri="{FF2B5EF4-FFF2-40B4-BE49-F238E27FC236}">
                      <a16:creationId xmlns:a16="http://schemas.microsoft.com/office/drawing/2014/main" id="{EF73C24C-785C-56EA-318C-A176BF7EDCC3}"/>
                    </a:ext>
                  </a:extLst>
                </p:cNvPr>
                <p:cNvSpPr/>
                <p:nvPr/>
              </p:nvSpPr>
              <p:spPr>
                <a:xfrm>
                  <a:off x="683435" y="0"/>
                  <a:ext cx="746125" cy="1417320"/>
                </a:xfrm>
                <a:custGeom>
                  <a:avLst/>
                  <a:gdLst/>
                  <a:ahLst/>
                  <a:cxnLst/>
                  <a:rect l="l" t="t" r="r" b="b"/>
                  <a:pathLst>
                    <a:path w="746125" h="1417320">
                      <a:moveTo>
                        <a:pt x="745684"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7" name="object 71">
                  <a:extLst>
                    <a:ext uri="{FF2B5EF4-FFF2-40B4-BE49-F238E27FC236}">
                      <a16:creationId xmlns:a16="http://schemas.microsoft.com/office/drawing/2014/main" id="{1ACB7876-3F8C-6130-44CA-38D3174DA7E1}"/>
                    </a:ext>
                  </a:extLst>
                </p:cNvPr>
                <p:cNvSpPr/>
                <p:nvPr/>
              </p:nvSpPr>
              <p:spPr>
                <a:xfrm>
                  <a:off x="2111961"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8" name="object 72">
                  <a:extLst>
                    <a:ext uri="{FF2B5EF4-FFF2-40B4-BE49-F238E27FC236}">
                      <a16:creationId xmlns:a16="http://schemas.microsoft.com/office/drawing/2014/main" id="{B75CDB06-D6B4-9D40-DE50-1C0796C1D6C3}"/>
                    </a:ext>
                  </a:extLst>
                </p:cNvPr>
                <p:cNvSpPr/>
                <p:nvPr/>
              </p:nvSpPr>
              <p:spPr>
                <a:xfrm>
                  <a:off x="2429347"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49" name="object 73">
                  <a:extLst>
                    <a:ext uri="{FF2B5EF4-FFF2-40B4-BE49-F238E27FC236}">
                      <a16:creationId xmlns:a16="http://schemas.microsoft.com/office/drawing/2014/main" id="{2734674D-5F7C-30AD-09EF-07459296CA5B}"/>
                    </a:ext>
                  </a:extLst>
                </p:cNvPr>
                <p:cNvSpPr/>
                <p:nvPr/>
              </p:nvSpPr>
              <p:spPr>
                <a:xfrm>
                  <a:off x="4174173" y="0"/>
                  <a:ext cx="746125" cy="1417320"/>
                </a:xfrm>
                <a:custGeom>
                  <a:avLst/>
                  <a:gdLst/>
                  <a:ahLst/>
                  <a:cxnLst/>
                  <a:rect l="l" t="t" r="r" b="b"/>
                  <a:pathLst>
                    <a:path w="746125" h="1417320">
                      <a:moveTo>
                        <a:pt x="74569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45859"/>
                    </a:solidFill>
                    <a:effectLst/>
                    <a:uLnTx/>
                    <a:uFillTx/>
                    <a:latin typeface="Arial"/>
                    <a:ea typeface="+mn-ea"/>
                    <a:cs typeface="+mn-cs"/>
                  </a:endParaRPr>
                </a:p>
              </p:txBody>
            </p:sp>
            <p:sp>
              <p:nvSpPr>
                <p:cNvPr id="150" name="object 74">
                  <a:extLst>
                    <a:ext uri="{FF2B5EF4-FFF2-40B4-BE49-F238E27FC236}">
                      <a16:creationId xmlns:a16="http://schemas.microsoft.com/office/drawing/2014/main" id="{B9133061-5192-1425-74C6-93688605F48E}"/>
                    </a:ext>
                  </a:extLst>
                </p:cNvPr>
                <p:cNvSpPr/>
                <p:nvPr/>
              </p:nvSpPr>
              <p:spPr>
                <a:xfrm>
                  <a:off x="0" y="0"/>
                  <a:ext cx="476884" cy="906780"/>
                </a:xfrm>
                <a:custGeom>
                  <a:avLst/>
                  <a:gdLst/>
                  <a:ahLst/>
                  <a:cxnLst/>
                  <a:rect l="l" t="t" r="r" b="b"/>
                  <a:pathLst>
                    <a:path w="476884" h="906780">
                      <a:moveTo>
                        <a:pt x="476834" y="0"/>
                      </a:moveTo>
                      <a:lnTo>
                        <a:pt x="0" y="906316"/>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1" name="object 75">
                  <a:extLst>
                    <a:ext uri="{FF2B5EF4-FFF2-40B4-BE49-F238E27FC236}">
                      <a16:creationId xmlns:a16="http://schemas.microsoft.com/office/drawing/2014/main" id="{1772AE19-4A17-D47B-D7FB-B06332AD02F2}"/>
                    </a:ext>
                  </a:extLst>
                </p:cNvPr>
                <p:cNvSpPr/>
                <p:nvPr/>
              </p:nvSpPr>
              <p:spPr>
                <a:xfrm>
                  <a:off x="842177"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2" name="object 76">
                  <a:extLst>
                    <a:ext uri="{FF2B5EF4-FFF2-40B4-BE49-F238E27FC236}">
                      <a16:creationId xmlns:a16="http://schemas.microsoft.com/office/drawing/2014/main" id="{96117FD0-2EEA-264D-80B6-3E76609B114D}"/>
                    </a:ext>
                  </a:extLst>
                </p:cNvPr>
                <p:cNvSpPr/>
                <p:nvPr/>
              </p:nvSpPr>
              <p:spPr>
                <a:xfrm>
                  <a:off x="2270594"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3" name="object 77">
                  <a:extLst>
                    <a:ext uri="{FF2B5EF4-FFF2-40B4-BE49-F238E27FC236}">
                      <a16:creationId xmlns:a16="http://schemas.microsoft.com/office/drawing/2014/main" id="{FC5B808A-ED81-97C8-9EA9-17D085870E3E}"/>
                    </a:ext>
                  </a:extLst>
                </p:cNvPr>
                <p:cNvSpPr/>
                <p:nvPr/>
              </p:nvSpPr>
              <p:spPr>
                <a:xfrm>
                  <a:off x="2905483" y="0"/>
                  <a:ext cx="746125" cy="1417320"/>
                </a:xfrm>
                <a:custGeom>
                  <a:avLst/>
                  <a:gdLst/>
                  <a:ahLst/>
                  <a:cxnLst/>
                  <a:rect l="l" t="t" r="r" b="b"/>
                  <a:pathLst>
                    <a:path w="746125" h="1417320">
                      <a:moveTo>
                        <a:pt x="74568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4" name="object 78">
                  <a:extLst>
                    <a:ext uri="{FF2B5EF4-FFF2-40B4-BE49-F238E27FC236}">
                      <a16:creationId xmlns:a16="http://schemas.microsoft.com/office/drawing/2014/main" id="{B07CF999-6DA2-70A1-A873-CB1AB4F33C3F}"/>
                    </a:ext>
                  </a:extLst>
                </p:cNvPr>
                <p:cNvSpPr/>
                <p:nvPr/>
              </p:nvSpPr>
              <p:spPr>
                <a:xfrm>
                  <a:off x="4494300" y="0"/>
                  <a:ext cx="746125" cy="1417320"/>
                </a:xfrm>
                <a:custGeom>
                  <a:avLst/>
                  <a:gdLst/>
                  <a:ahLst/>
                  <a:cxnLst/>
                  <a:rect l="l" t="t" r="r" b="b"/>
                  <a:pathLst>
                    <a:path w="746125" h="1417320">
                      <a:moveTo>
                        <a:pt x="745691"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5" name="object 79">
                  <a:extLst>
                    <a:ext uri="{FF2B5EF4-FFF2-40B4-BE49-F238E27FC236}">
                      <a16:creationId xmlns:a16="http://schemas.microsoft.com/office/drawing/2014/main" id="{CC41CF05-7B6F-FD01-DADB-250D49BBB88C}"/>
                    </a:ext>
                  </a:extLst>
                </p:cNvPr>
                <p:cNvSpPr/>
                <p:nvPr/>
              </p:nvSpPr>
              <p:spPr>
                <a:xfrm>
                  <a:off x="48544" y="0"/>
                  <a:ext cx="746125" cy="1417320"/>
                </a:xfrm>
                <a:custGeom>
                  <a:avLst/>
                  <a:gdLst/>
                  <a:ahLst/>
                  <a:cxnLst/>
                  <a:rect l="l" t="t" r="r" b="b"/>
                  <a:pathLst>
                    <a:path w="746125" h="1417320">
                      <a:moveTo>
                        <a:pt x="745679"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6" name="object 80">
                  <a:extLst>
                    <a:ext uri="{FF2B5EF4-FFF2-40B4-BE49-F238E27FC236}">
                      <a16:creationId xmlns:a16="http://schemas.microsoft.com/office/drawing/2014/main" id="{628ACCE2-1EC5-2BE9-9A47-1B8444641E5B}"/>
                    </a:ext>
                  </a:extLst>
                </p:cNvPr>
                <p:cNvSpPr/>
                <p:nvPr/>
              </p:nvSpPr>
              <p:spPr>
                <a:xfrm>
                  <a:off x="1159573" y="0"/>
                  <a:ext cx="746125" cy="1417320"/>
                </a:xfrm>
                <a:custGeom>
                  <a:avLst/>
                  <a:gdLst/>
                  <a:ahLst/>
                  <a:cxnLst/>
                  <a:rect l="l" t="t" r="r" b="b"/>
                  <a:pathLst>
                    <a:path w="746125" h="1417320">
                      <a:moveTo>
                        <a:pt x="745682"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57" name="object 81">
                  <a:extLst>
                    <a:ext uri="{FF2B5EF4-FFF2-40B4-BE49-F238E27FC236}">
                      <a16:creationId xmlns:a16="http://schemas.microsoft.com/office/drawing/2014/main" id="{B5C90E6B-ABC0-7D09-8D5E-7319CF54CD5F}"/>
                    </a:ext>
                  </a:extLst>
                </p:cNvPr>
                <p:cNvSpPr/>
                <p:nvPr/>
              </p:nvSpPr>
              <p:spPr>
                <a:xfrm>
                  <a:off x="2588072" y="0"/>
                  <a:ext cx="746125" cy="1417320"/>
                </a:xfrm>
                <a:custGeom>
                  <a:avLst/>
                  <a:gdLst/>
                  <a:ahLst/>
                  <a:cxnLst/>
                  <a:rect l="l" t="t" r="r" b="b"/>
                  <a:pathLst>
                    <a:path w="746125" h="1417320">
                      <a:moveTo>
                        <a:pt x="745707" y="0"/>
                      </a:moveTo>
                      <a:lnTo>
                        <a:pt x="0" y="1417320"/>
                      </a:lnTo>
                    </a:path>
                  </a:pathLst>
                </a:custGeom>
                <a:grpFill/>
                <a:ln w="14465">
                  <a:solidFill>
                    <a:srgbClr val="E8E8E8">
                      <a:alpha val="36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grpSp>
        <p:grpSp>
          <p:nvGrpSpPr>
            <p:cNvPr id="158" name="Group 157">
              <a:extLst>
                <a:ext uri="{FF2B5EF4-FFF2-40B4-BE49-F238E27FC236}">
                  <a16:creationId xmlns:a16="http://schemas.microsoft.com/office/drawing/2014/main" id="{6C00DDF0-0917-BE69-70E6-BD96CAC6BCEC}"/>
                </a:ext>
              </a:extLst>
            </p:cNvPr>
            <p:cNvGrpSpPr>
              <a:grpSpLocks/>
            </p:cNvGrpSpPr>
            <p:nvPr/>
          </p:nvGrpSpPr>
          <p:grpSpPr>
            <a:xfrm>
              <a:off x="-1797961" y="2362256"/>
              <a:ext cx="1542398" cy="1417320"/>
              <a:chOff x="3698027" y="0"/>
              <a:chExt cx="1542398" cy="1417320"/>
            </a:xfrm>
          </p:grpSpPr>
          <p:sp>
            <p:nvSpPr>
              <p:cNvPr id="159" name="object 54">
                <a:extLst>
                  <a:ext uri="{FF2B5EF4-FFF2-40B4-BE49-F238E27FC236}">
                    <a16:creationId xmlns:a16="http://schemas.microsoft.com/office/drawing/2014/main" id="{1944A749-981E-FBB2-833E-445B1688D9AE}"/>
                  </a:ext>
                </a:extLst>
              </p:cNvPr>
              <p:cNvSpPr>
                <a:spLocks/>
              </p:cNvSpPr>
              <p:nvPr/>
            </p:nvSpPr>
            <p:spPr>
              <a:xfrm>
                <a:off x="3698027" y="0"/>
                <a:ext cx="746125" cy="1417320"/>
              </a:xfrm>
              <a:custGeom>
                <a:avLst/>
                <a:gdLst/>
                <a:ahLst/>
                <a:cxnLst/>
                <a:rect l="l" t="t" r="r" b="b"/>
                <a:pathLst>
                  <a:path w="746125" h="1417320">
                    <a:moveTo>
                      <a:pt x="745690"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0" name="object 59">
                <a:extLst>
                  <a:ext uri="{FF2B5EF4-FFF2-40B4-BE49-F238E27FC236}">
                    <a16:creationId xmlns:a16="http://schemas.microsoft.com/office/drawing/2014/main" id="{AA665F6A-56D4-B432-F697-E9207507A5A7}"/>
                  </a:ext>
                </a:extLst>
              </p:cNvPr>
              <p:cNvSpPr>
                <a:spLocks/>
              </p:cNvSpPr>
              <p:nvPr/>
            </p:nvSpPr>
            <p:spPr>
              <a:xfrm>
                <a:off x="4332923" y="0"/>
                <a:ext cx="746125" cy="1417320"/>
              </a:xfrm>
              <a:custGeom>
                <a:avLst/>
                <a:gdLst/>
                <a:ahLst/>
                <a:cxnLst/>
                <a:rect l="l" t="t" r="r" b="b"/>
                <a:pathLst>
                  <a:path w="746125" h="1417320">
                    <a:moveTo>
                      <a:pt x="745692"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1" name="object 64">
                <a:extLst>
                  <a:ext uri="{FF2B5EF4-FFF2-40B4-BE49-F238E27FC236}">
                    <a16:creationId xmlns:a16="http://schemas.microsoft.com/office/drawing/2014/main" id="{69705963-DE9C-DACE-4A4C-C804DC9A2B3D}"/>
                  </a:ext>
                </a:extLst>
              </p:cNvPr>
              <p:cNvSpPr>
                <a:spLocks/>
              </p:cNvSpPr>
              <p:nvPr/>
            </p:nvSpPr>
            <p:spPr>
              <a:xfrm>
                <a:off x="3857764" y="0"/>
                <a:ext cx="746125" cy="1417320"/>
              </a:xfrm>
              <a:custGeom>
                <a:avLst/>
                <a:gdLst/>
                <a:ahLst/>
                <a:cxnLst/>
                <a:rect l="l" t="t" r="r" b="b"/>
                <a:pathLst>
                  <a:path w="746125" h="1417320">
                    <a:moveTo>
                      <a:pt x="745691"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2" name="object 68">
                <a:extLst>
                  <a:ext uri="{FF2B5EF4-FFF2-40B4-BE49-F238E27FC236}">
                    <a16:creationId xmlns:a16="http://schemas.microsoft.com/office/drawing/2014/main" id="{A689CE8F-5995-A612-8132-A3BA123722E1}"/>
                  </a:ext>
                </a:extLst>
              </p:cNvPr>
              <p:cNvSpPr>
                <a:spLocks/>
              </p:cNvSpPr>
              <p:nvPr/>
            </p:nvSpPr>
            <p:spPr>
              <a:xfrm>
                <a:off x="4015540" y="0"/>
                <a:ext cx="746125" cy="1417320"/>
              </a:xfrm>
              <a:custGeom>
                <a:avLst/>
                <a:gdLst/>
                <a:ahLst/>
                <a:cxnLst/>
                <a:rect l="l" t="t" r="r" b="b"/>
                <a:pathLst>
                  <a:path w="746125" h="1417320">
                    <a:moveTo>
                      <a:pt x="745690"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3" name="object 73">
                <a:extLst>
                  <a:ext uri="{FF2B5EF4-FFF2-40B4-BE49-F238E27FC236}">
                    <a16:creationId xmlns:a16="http://schemas.microsoft.com/office/drawing/2014/main" id="{06C0436D-EAC1-EF0F-5E1C-6511CE1FFA6C}"/>
                  </a:ext>
                </a:extLst>
              </p:cNvPr>
              <p:cNvSpPr>
                <a:spLocks/>
              </p:cNvSpPr>
              <p:nvPr/>
            </p:nvSpPr>
            <p:spPr>
              <a:xfrm>
                <a:off x="4174173" y="0"/>
                <a:ext cx="746125" cy="1417320"/>
              </a:xfrm>
              <a:custGeom>
                <a:avLst/>
                <a:gdLst/>
                <a:ahLst/>
                <a:cxnLst/>
                <a:rect l="l" t="t" r="r" b="b"/>
                <a:pathLst>
                  <a:path w="746125" h="1417320">
                    <a:moveTo>
                      <a:pt x="745692"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sp>
            <p:nvSpPr>
              <p:cNvPr id="164" name="object 78">
                <a:extLst>
                  <a:ext uri="{FF2B5EF4-FFF2-40B4-BE49-F238E27FC236}">
                    <a16:creationId xmlns:a16="http://schemas.microsoft.com/office/drawing/2014/main" id="{F8986FA5-C7FE-1047-1417-AE7FE753FCE1}"/>
                  </a:ext>
                </a:extLst>
              </p:cNvPr>
              <p:cNvSpPr>
                <a:spLocks/>
              </p:cNvSpPr>
              <p:nvPr/>
            </p:nvSpPr>
            <p:spPr>
              <a:xfrm>
                <a:off x="4494300" y="0"/>
                <a:ext cx="746125" cy="1417320"/>
              </a:xfrm>
              <a:custGeom>
                <a:avLst/>
                <a:gdLst/>
                <a:ahLst/>
                <a:cxnLst/>
                <a:rect l="l" t="t" r="r" b="b"/>
                <a:pathLst>
                  <a:path w="746125" h="1417320">
                    <a:moveTo>
                      <a:pt x="745691" y="0"/>
                    </a:moveTo>
                    <a:lnTo>
                      <a:pt x="0" y="1417320"/>
                    </a:lnTo>
                  </a:path>
                </a:pathLst>
              </a:custGeom>
              <a:ln w="14465">
                <a:solidFill>
                  <a:srgbClr val="E8E8E8">
                    <a:alpha val="10000"/>
                  </a:srgb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859"/>
                  </a:solidFill>
                  <a:effectLst/>
                  <a:uLnTx/>
                  <a:uFillTx/>
                  <a:latin typeface="Arial"/>
                  <a:ea typeface="+mn-ea"/>
                  <a:cs typeface="+mn-cs"/>
                </a:endParaRPr>
              </a:p>
            </p:txBody>
          </p:sp>
        </p:grpSp>
      </p:grpSp>
      <p:sp>
        <p:nvSpPr>
          <p:cNvPr id="26" name="TextBox 25">
            <a:extLst>
              <a:ext uri="{FF2B5EF4-FFF2-40B4-BE49-F238E27FC236}">
                <a16:creationId xmlns:a16="http://schemas.microsoft.com/office/drawing/2014/main" id="{2DDA3001-6424-1B83-A297-8DD5A4F3B720}"/>
              </a:ext>
            </a:extLst>
          </p:cNvPr>
          <p:cNvSpPr txBox="1"/>
          <p:nvPr/>
        </p:nvSpPr>
        <p:spPr>
          <a:xfrm>
            <a:off x="208348" y="142676"/>
            <a:ext cx="7488872" cy="830997"/>
          </a:xfrm>
          <a:prstGeom prst="rect">
            <a:avLst/>
          </a:prstGeom>
          <a:noFill/>
        </p:spPr>
        <p:txBody>
          <a:bodyPr wrap="square" rtlCol="0">
            <a:spAutoFit/>
          </a:bodyPr>
          <a:lstStyle/>
          <a:p>
            <a:pPr defTabSz="457200">
              <a:defRPr/>
            </a:pPr>
            <a:r>
              <a:rPr lang="en-US" sz="2400" b="1" dirty="0">
                <a:solidFill>
                  <a:prstClr val="white"/>
                </a:solidFill>
                <a:latin typeface="Gotham Book" pitchFamily="50" charset="0"/>
                <a:cs typeface="Arial" panose="020B0604020202020204" pitchFamily="34" charset="0"/>
              </a:rPr>
              <a:t>PROPERTY</a:t>
            </a:r>
          </a:p>
          <a:p>
            <a:pPr defTabSz="457200">
              <a:defRPr/>
            </a:pPr>
            <a:r>
              <a:rPr lang="en-US" sz="2400" b="1" dirty="0">
                <a:solidFill>
                  <a:prstClr val="white"/>
                </a:solidFill>
                <a:latin typeface="Gotham Bold" pitchFamily="50" charset="0"/>
                <a:cs typeface="Arial" panose="020B0604020202020204" pitchFamily="34" charset="0"/>
              </a:rPr>
              <a:t>LOCATION</a:t>
            </a:r>
          </a:p>
        </p:txBody>
      </p:sp>
      <p:grpSp>
        <p:nvGrpSpPr>
          <p:cNvPr id="48" name="Group 47">
            <a:extLst>
              <a:ext uri="{FF2B5EF4-FFF2-40B4-BE49-F238E27FC236}">
                <a16:creationId xmlns:a16="http://schemas.microsoft.com/office/drawing/2014/main" id="{3235C2C8-3090-7791-16DC-E463A29856B1}"/>
              </a:ext>
            </a:extLst>
          </p:cNvPr>
          <p:cNvGrpSpPr/>
          <p:nvPr/>
        </p:nvGrpSpPr>
        <p:grpSpPr>
          <a:xfrm>
            <a:off x="7017868" y="452752"/>
            <a:ext cx="2626866" cy="268295"/>
            <a:chOff x="810285" y="1237424"/>
            <a:chExt cx="5828386" cy="595283"/>
          </a:xfrm>
        </p:grpSpPr>
        <p:sp>
          <p:nvSpPr>
            <p:cNvPr id="49" name="object 12">
              <a:extLst>
                <a:ext uri="{FF2B5EF4-FFF2-40B4-BE49-F238E27FC236}">
                  <a16:creationId xmlns:a16="http://schemas.microsoft.com/office/drawing/2014/main" id="{435C4135-781C-363E-4CA3-5F3BD1E9B4BD}"/>
                </a:ext>
              </a:extLst>
            </p:cNvPr>
            <p:cNvSpPr/>
            <p:nvPr/>
          </p:nvSpPr>
          <p:spPr>
            <a:xfrm>
              <a:off x="3731641" y="1350835"/>
              <a:ext cx="2907030" cy="412115"/>
            </a:xfrm>
            <a:custGeom>
              <a:avLst/>
              <a:gdLst/>
              <a:ahLst/>
              <a:cxnLst/>
              <a:rect l="l" t="t" r="r" b="b"/>
              <a:pathLst>
                <a:path w="2907029" h="412114">
                  <a:moveTo>
                    <a:pt x="304990" y="1511"/>
                  </a:moveTo>
                  <a:lnTo>
                    <a:pt x="0" y="1511"/>
                  </a:lnTo>
                  <a:lnTo>
                    <a:pt x="0" y="64236"/>
                  </a:lnTo>
                  <a:lnTo>
                    <a:pt x="103466" y="64236"/>
                  </a:lnTo>
                  <a:lnTo>
                    <a:pt x="103466" y="412013"/>
                  </a:lnTo>
                  <a:lnTo>
                    <a:pt x="181673" y="412013"/>
                  </a:lnTo>
                  <a:lnTo>
                    <a:pt x="181673" y="64236"/>
                  </a:lnTo>
                  <a:lnTo>
                    <a:pt x="269189" y="64236"/>
                  </a:lnTo>
                  <a:lnTo>
                    <a:pt x="304990" y="1511"/>
                  </a:lnTo>
                  <a:close/>
                </a:path>
                <a:path w="2907029" h="412114">
                  <a:moveTo>
                    <a:pt x="642124" y="1511"/>
                  </a:moveTo>
                  <a:lnTo>
                    <a:pt x="563956" y="1511"/>
                  </a:lnTo>
                  <a:lnTo>
                    <a:pt x="563956" y="139484"/>
                  </a:lnTo>
                  <a:lnTo>
                    <a:pt x="399643" y="139484"/>
                  </a:lnTo>
                  <a:lnTo>
                    <a:pt x="399643" y="1511"/>
                  </a:lnTo>
                  <a:lnTo>
                    <a:pt x="321462" y="1511"/>
                  </a:lnTo>
                  <a:lnTo>
                    <a:pt x="321462" y="139484"/>
                  </a:lnTo>
                  <a:lnTo>
                    <a:pt x="321462" y="205359"/>
                  </a:lnTo>
                  <a:lnTo>
                    <a:pt x="321462" y="411695"/>
                  </a:lnTo>
                  <a:lnTo>
                    <a:pt x="399643" y="411695"/>
                  </a:lnTo>
                  <a:lnTo>
                    <a:pt x="399643" y="205359"/>
                  </a:lnTo>
                  <a:lnTo>
                    <a:pt x="563956" y="205359"/>
                  </a:lnTo>
                  <a:lnTo>
                    <a:pt x="563956" y="411695"/>
                  </a:lnTo>
                  <a:lnTo>
                    <a:pt x="642124" y="411695"/>
                  </a:lnTo>
                  <a:lnTo>
                    <a:pt x="642124" y="205359"/>
                  </a:lnTo>
                  <a:lnTo>
                    <a:pt x="642124" y="139484"/>
                  </a:lnTo>
                  <a:lnTo>
                    <a:pt x="642124" y="1511"/>
                  </a:lnTo>
                  <a:close/>
                </a:path>
                <a:path w="2907029" h="412114">
                  <a:moveTo>
                    <a:pt x="1040663" y="410502"/>
                  </a:moveTo>
                  <a:lnTo>
                    <a:pt x="921702" y="59664"/>
                  </a:lnTo>
                  <a:lnTo>
                    <a:pt x="901471" y="0"/>
                  </a:lnTo>
                  <a:lnTo>
                    <a:pt x="801712" y="0"/>
                  </a:lnTo>
                  <a:lnTo>
                    <a:pt x="664425" y="410502"/>
                  </a:lnTo>
                  <a:lnTo>
                    <a:pt x="745109" y="410502"/>
                  </a:lnTo>
                  <a:lnTo>
                    <a:pt x="782002" y="294170"/>
                  </a:lnTo>
                  <a:lnTo>
                    <a:pt x="871766" y="294170"/>
                  </a:lnTo>
                  <a:lnTo>
                    <a:pt x="904633" y="237528"/>
                  </a:lnTo>
                  <a:lnTo>
                    <a:pt x="794689" y="237528"/>
                  </a:lnTo>
                  <a:lnTo>
                    <a:pt x="827760" y="136436"/>
                  </a:lnTo>
                  <a:lnTo>
                    <a:pt x="832967" y="117500"/>
                  </a:lnTo>
                  <a:lnTo>
                    <a:pt x="838136" y="97815"/>
                  </a:lnTo>
                  <a:lnTo>
                    <a:pt x="843203" y="78257"/>
                  </a:lnTo>
                  <a:lnTo>
                    <a:pt x="848118" y="59664"/>
                  </a:lnTo>
                  <a:lnTo>
                    <a:pt x="849350" y="59664"/>
                  </a:lnTo>
                  <a:lnTo>
                    <a:pt x="854240" y="78181"/>
                  </a:lnTo>
                  <a:lnTo>
                    <a:pt x="859421" y="97599"/>
                  </a:lnTo>
                  <a:lnTo>
                    <a:pt x="864971" y="117246"/>
                  </a:lnTo>
                  <a:lnTo>
                    <a:pt x="870940" y="136436"/>
                  </a:lnTo>
                  <a:lnTo>
                    <a:pt x="904633" y="237528"/>
                  </a:lnTo>
                  <a:lnTo>
                    <a:pt x="956106" y="410502"/>
                  </a:lnTo>
                  <a:lnTo>
                    <a:pt x="1040663" y="410502"/>
                  </a:lnTo>
                  <a:close/>
                </a:path>
                <a:path w="2907029" h="412114">
                  <a:moveTo>
                    <a:pt x="1315669" y="349554"/>
                  </a:moveTo>
                  <a:lnTo>
                    <a:pt x="1139596" y="349554"/>
                  </a:lnTo>
                  <a:lnTo>
                    <a:pt x="1139596" y="1511"/>
                  </a:lnTo>
                  <a:lnTo>
                    <a:pt x="1061453" y="1511"/>
                  </a:lnTo>
                  <a:lnTo>
                    <a:pt x="1061453" y="349554"/>
                  </a:lnTo>
                  <a:lnTo>
                    <a:pt x="1061453" y="411695"/>
                  </a:lnTo>
                  <a:lnTo>
                    <a:pt x="1315669" y="411695"/>
                  </a:lnTo>
                  <a:lnTo>
                    <a:pt x="1315669" y="349554"/>
                  </a:lnTo>
                  <a:close/>
                </a:path>
                <a:path w="2907029" h="412114">
                  <a:moveTo>
                    <a:pt x="1663966" y="1511"/>
                  </a:moveTo>
                  <a:lnTo>
                    <a:pt x="1585798" y="1511"/>
                  </a:lnTo>
                  <a:lnTo>
                    <a:pt x="1585798" y="139484"/>
                  </a:lnTo>
                  <a:lnTo>
                    <a:pt x="1421460" y="139484"/>
                  </a:lnTo>
                  <a:lnTo>
                    <a:pt x="1421460" y="1511"/>
                  </a:lnTo>
                  <a:lnTo>
                    <a:pt x="1343329" y="1511"/>
                  </a:lnTo>
                  <a:lnTo>
                    <a:pt x="1343329" y="139484"/>
                  </a:lnTo>
                  <a:lnTo>
                    <a:pt x="1343329" y="205359"/>
                  </a:lnTo>
                  <a:lnTo>
                    <a:pt x="1343329" y="411695"/>
                  </a:lnTo>
                  <a:lnTo>
                    <a:pt x="1421460" y="411695"/>
                  </a:lnTo>
                  <a:lnTo>
                    <a:pt x="1421460" y="205359"/>
                  </a:lnTo>
                  <a:lnTo>
                    <a:pt x="1585798" y="205359"/>
                  </a:lnTo>
                  <a:lnTo>
                    <a:pt x="1585798" y="411695"/>
                  </a:lnTo>
                  <a:lnTo>
                    <a:pt x="1663966" y="411695"/>
                  </a:lnTo>
                  <a:lnTo>
                    <a:pt x="1663966" y="205359"/>
                  </a:lnTo>
                  <a:lnTo>
                    <a:pt x="1663966" y="139484"/>
                  </a:lnTo>
                  <a:lnTo>
                    <a:pt x="1663966" y="1511"/>
                  </a:lnTo>
                  <a:close/>
                </a:path>
                <a:path w="2907029" h="412114">
                  <a:moveTo>
                    <a:pt x="1786255" y="1511"/>
                  </a:moveTo>
                  <a:lnTo>
                    <a:pt x="1708086" y="1511"/>
                  </a:lnTo>
                  <a:lnTo>
                    <a:pt x="1708086" y="412026"/>
                  </a:lnTo>
                  <a:lnTo>
                    <a:pt x="1786255" y="412026"/>
                  </a:lnTo>
                  <a:lnTo>
                    <a:pt x="1786255" y="1511"/>
                  </a:lnTo>
                  <a:close/>
                </a:path>
                <a:path w="2907029" h="412114">
                  <a:moveTo>
                    <a:pt x="2286127" y="412013"/>
                  </a:moveTo>
                  <a:lnTo>
                    <a:pt x="2261362" y="1511"/>
                  </a:lnTo>
                  <a:lnTo>
                    <a:pt x="2159673" y="1511"/>
                  </a:lnTo>
                  <a:lnTo>
                    <a:pt x="2100554" y="165963"/>
                  </a:lnTo>
                  <a:lnTo>
                    <a:pt x="2088540" y="202374"/>
                  </a:lnTo>
                  <a:lnTo>
                    <a:pt x="2077364" y="238899"/>
                  </a:lnTo>
                  <a:lnTo>
                    <a:pt x="2058009" y="309092"/>
                  </a:lnTo>
                  <a:lnTo>
                    <a:pt x="2056079" y="309092"/>
                  </a:lnTo>
                  <a:lnTo>
                    <a:pt x="2038019" y="238734"/>
                  </a:lnTo>
                  <a:lnTo>
                    <a:pt x="2016607" y="166535"/>
                  </a:lnTo>
                  <a:lnTo>
                    <a:pt x="1960753" y="1511"/>
                  </a:lnTo>
                  <a:lnTo>
                    <a:pt x="1857768" y="1511"/>
                  </a:lnTo>
                  <a:lnTo>
                    <a:pt x="1829181" y="412013"/>
                  </a:lnTo>
                  <a:lnTo>
                    <a:pt x="1902256" y="412013"/>
                  </a:lnTo>
                  <a:lnTo>
                    <a:pt x="1914067" y="203530"/>
                  </a:lnTo>
                  <a:lnTo>
                    <a:pt x="1919389" y="72174"/>
                  </a:lnTo>
                  <a:lnTo>
                    <a:pt x="1920709" y="72174"/>
                  </a:lnTo>
                  <a:lnTo>
                    <a:pt x="1929955" y="111315"/>
                  </a:lnTo>
                  <a:lnTo>
                    <a:pt x="1940407" y="151498"/>
                  </a:lnTo>
                  <a:lnTo>
                    <a:pt x="1951799" y="191897"/>
                  </a:lnTo>
                  <a:lnTo>
                    <a:pt x="1963902" y="231736"/>
                  </a:lnTo>
                  <a:lnTo>
                    <a:pt x="2021103" y="407174"/>
                  </a:lnTo>
                  <a:lnTo>
                    <a:pt x="2080882" y="407174"/>
                  </a:lnTo>
                  <a:lnTo>
                    <a:pt x="2157793" y="189928"/>
                  </a:lnTo>
                  <a:lnTo>
                    <a:pt x="2171103" y="150050"/>
                  </a:lnTo>
                  <a:lnTo>
                    <a:pt x="2183460" y="110515"/>
                  </a:lnTo>
                  <a:lnTo>
                    <a:pt x="2194623" y="72174"/>
                  </a:lnTo>
                  <a:lnTo>
                    <a:pt x="2196541" y="72174"/>
                  </a:lnTo>
                  <a:lnTo>
                    <a:pt x="2196681" y="115023"/>
                  </a:lnTo>
                  <a:lnTo>
                    <a:pt x="2197849" y="159258"/>
                  </a:lnTo>
                  <a:lnTo>
                    <a:pt x="2201595" y="244538"/>
                  </a:lnTo>
                  <a:lnTo>
                    <a:pt x="2209876" y="412013"/>
                  </a:lnTo>
                  <a:lnTo>
                    <a:pt x="2286127" y="412013"/>
                  </a:lnTo>
                  <a:close/>
                </a:path>
                <a:path w="2907029" h="412114">
                  <a:moveTo>
                    <a:pt x="2581224" y="774"/>
                  </a:moveTo>
                  <a:lnTo>
                    <a:pt x="2324557" y="774"/>
                  </a:lnTo>
                  <a:lnTo>
                    <a:pt x="2324722" y="411302"/>
                  </a:lnTo>
                  <a:lnTo>
                    <a:pt x="2548153" y="411302"/>
                  </a:lnTo>
                  <a:lnTo>
                    <a:pt x="2581224" y="349783"/>
                  </a:lnTo>
                  <a:lnTo>
                    <a:pt x="2402878" y="349783"/>
                  </a:lnTo>
                  <a:lnTo>
                    <a:pt x="2402878" y="204533"/>
                  </a:lnTo>
                  <a:lnTo>
                    <a:pt x="2527490" y="204533"/>
                  </a:lnTo>
                  <a:lnTo>
                    <a:pt x="2527058" y="139433"/>
                  </a:lnTo>
                  <a:lnTo>
                    <a:pt x="2402878" y="139433"/>
                  </a:lnTo>
                  <a:lnTo>
                    <a:pt x="2402878" y="62318"/>
                  </a:lnTo>
                  <a:lnTo>
                    <a:pt x="2547924" y="62318"/>
                  </a:lnTo>
                  <a:lnTo>
                    <a:pt x="2581224" y="774"/>
                  </a:lnTo>
                  <a:close/>
                </a:path>
                <a:path w="2907029" h="412114">
                  <a:moveTo>
                    <a:pt x="2906979" y="412026"/>
                  </a:moveTo>
                  <a:lnTo>
                    <a:pt x="2900184" y="394652"/>
                  </a:lnTo>
                  <a:lnTo>
                    <a:pt x="2892260" y="368033"/>
                  </a:lnTo>
                  <a:lnTo>
                    <a:pt x="2883268" y="334772"/>
                  </a:lnTo>
                  <a:lnTo>
                    <a:pt x="2873248" y="297522"/>
                  </a:lnTo>
                  <a:lnTo>
                    <a:pt x="2864027" y="269989"/>
                  </a:lnTo>
                  <a:lnTo>
                    <a:pt x="2851277" y="247192"/>
                  </a:lnTo>
                  <a:lnTo>
                    <a:pt x="2847568" y="243319"/>
                  </a:lnTo>
                  <a:lnTo>
                    <a:pt x="2834589" y="229755"/>
                  </a:lnTo>
                  <a:lnTo>
                    <a:pt x="2813545" y="218325"/>
                  </a:lnTo>
                  <a:lnTo>
                    <a:pt x="2813545" y="216509"/>
                  </a:lnTo>
                  <a:lnTo>
                    <a:pt x="2842933" y="202323"/>
                  </a:lnTo>
                  <a:lnTo>
                    <a:pt x="2858541" y="188493"/>
                  </a:lnTo>
                  <a:lnTo>
                    <a:pt x="2867914" y="180200"/>
                  </a:lnTo>
                  <a:lnTo>
                    <a:pt x="2885262" y="150660"/>
                  </a:lnTo>
                  <a:lnTo>
                    <a:pt x="2891764" y="114198"/>
                  </a:lnTo>
                  <a:lnTo>
                    <a:pt x="2889313" y="88988"/>
                  </a:lnTo>
                  <a:lnTo>
                    <a:pt x="2870568" y="47294"/>
                  </a:lnTo>
                  <a:lnTo>
                    <a:pt x="2830601" y="16700"/>
                  </a:lnTo>
                  <a:lnTo>
                    <a:pt x="2813545" y="11125"/>
                  </a:lnTo>
                  <a:lnTo>
                    <a:pt x="2813545" y="120904"/>
                  </a:lnTo>
                  <a:lnTo>
                    <a:pt x="2807665" y="148678"/>
                  </a:lnTo>
                  <a:lnTo>
                    <a:pt x="2790761" y="170002"/>
                  </a:lnTo>
                  <a:lnTo>
                    <a:pt x="2763964" y="183667"/>
                  </a:lnTo>
                  <a:lnTo>
                    <a:pt x="2728417" y="188493"/>
                  </a:lnTo>
                  <a:lnTo>
                    <a:pt x="2682024" y="188493"/>
                  </a:lnTo>
                  <a:lnTo>
                    <a:pt x="2682024" y="56286"/>
                  </a:lnTo>
                  <a:lnTo>
                    <a:pt x="2691587" y="55600"/>
                  </a:lnTo>
                  <a:lnTo>
                    <a:pt x="2701760" y="55257"/>
                  </a:lnTo>
                  <a:lnTo>
                    <a:pt x="2730258" y="55130"/>
                  </a:lnTo>
                  <a:lnTo>
                    <a:pt x="2764739" y="59156"/>
                  </a:lnTo>
                  <a:lnTo>
                    <a:pt x="2790990" y="71348"/>
                  </a:lnTo>
                  <a:lnTo>
                    <a:pt x="2807690" y="91871"/>
                  </a:lnTo>
                  <a:lnTo>
                    <a:pt x="2813545" y="120904"/>
                  </a:lnTo>
                  <a:lnTo>
                    <a:pt x="2813545" y="11125"/>
                  </a:lnTo>
                  <a:lnTo>
                    <a:pt x="2801048" y="7023"/>
                  </a:lnTo>
                  <a:lnTo>
                    <a:pt x="2765412" y="1701"/>
                  </a:lnTo>
                  <a:lnTo>
                    <a:pt x="2722918" y="76"/>
                  </a:lnTo>
                  <a:lnTo>
                    <a:pt x="2604452" y="723"/>
                  </a:lnTo>
                  <a:lnTo>
                    <a:pt x="2604452" y="412026"/>
                  </a:lnTo>
                  <a:lnTo>
                    <a:pt x="2682024" y="412026"/>
                  </a:lnTo>
                  <a:lnTo>
                    <a:pt x="2682024" y="243319"/>
                  </a:lnTo>
                  <a:lnTo>
                    <a:pt x="2721406" y="243319"/>
                  </a:lnTo>
                  <a:lnTo>
                    <a:pt x="2771762" y="259600"/>
                  </a:lnTo>
                  <a:lnTo>
                    <a:pt x="2798292" y="315163"/>
                  </a:lnTo>
                  <a:lnTo>
                    <a:pt x="2806712" y="350177"/>
                  </a:lnTo>
                  <a:lnTo>
                    <a:pt x="2814510" y="378218"/>
                  </a:lnTo>
                  <a:lnTo>
                    <a:pt x="2821355" y="398945"/>
                  </a:lnTo>
                  <a:lnTo>
                    <a:pt x="2826880" y="412026"/>
                  </a:lnTo>
                  <a:lnTo>
                    <a:pt x="2906979" y="41202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bject 13">
              <a:extLst>
                <a:ext uri="{FF2B5EF4-FFF2-40B4-BE49-F238E27FC236}">
                  <a16:creationId xmlns:a16="http://schemas.microsoft.com/office/drawing/2014/main" id="{D8F9D790-8A52-3595-6A70-CDF8C836AD7C}"/>
                </a:ext>
              </a:extLst>
            </p:cNvPr>
            <p:cNvSpPr/>
            <p:nvPr/>
          </p:nvSpPr>
          <p:spPr>
            <a:xfrm>
              <a:off x="3525796" y="1259937"/>
              <a:ext cx="10160" cy="572770"/>
            </a:xfrm>
            <a:custGeom>
              <a:avLst/>
              <a:gdLst/>
              <a:ahLst/>
              <a:cxnLst/>
              <a:rect l="l" t="t" r="r" b="b"/>
              <a:pathLst>
                <a:path w="10160" h="572769">
                  <a:moveTo>
                    <a:pt x="9598" y="572368"/>
                  </a:moveTo>
                  <a:lnTo>
                    <a:pt x="0" y="572368"/>
                  </a:lnTo>
                  <a:lnTo>
                    <a:pt x="0" y="0"/>
                  </a:lnTo>
                  <a:lnTo>
                    <a:pt x="9598" y="0"/>
                  </a:lnTo>
                  <a:lnTo>
                    <a:pt x="9598" y="572368"/>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object 14">
              <a:extLst>
                <a:ext uri="{FF2B5EF4-FFF2-40B4-BE49-F238E27FC236}">
                  <a16:creationId xmlns:a16="http://schemas.microsoft.com/office/drawing/2014/main" id="{237D3E38-A50A-1C84-F489-7F0D85244622}"/>
                </a:ext>
              </a:extLst>
            </p:cNvPr>
            <p:cNvSpPr/>
            <p:nvPr/>
          </p:nvSpPr>
          <p:spPr>
            <a:xfrm>
              <a:off x="810285" y="1237424"/>
              <a:ext cx="711835" cy="521334"/>
            </a:xfrm>
            <a:custGeom>
              <a:avLst/>
              <a:gdLst/>
              <a:ahLst/>
              <a:cxnLst/>
              <a:rect l="l" t="t" r="r" b="b"/>
              <a:pathLst>
                <a:path w="711835" h="521335">
                  <a:moveTo>
                    <a:pt x="31762" y="347573"/>
                  </a:moveTo>
                  <a:lnTo>
                    <a:pt x="0" y="371271"/>
                  </a:lnTo>
                  <a:lnTo>
                    <a:pt x="0" y="521157"/>
                  </a:lnTo>
                  <a:lnTo>
                    <a:pt x="31762" y="521157"/>
                  </a:lnTo>
                  <a:lnTo>
                    <a:pt x="31762" y="347573"/>
                  </a:lnTo>
                  <a:close/>
                </a:path>
                <a:path w="711835" h="521335">
                  <a:moveTo>
                    <a:pt x="93560" y="301498"/>
                  </a:moveTo>
                  <a:lnTo>
                    <a:pt x="61798" y="325170"/>
                  </a:lnTo>
                  <a:lnTo>
                    <a:pt x="61798" y="521157"/>
                  </a:lnTo>
                  <a:lnTo>
                    <a:pt x="93560" y="521157"/>
                  </a:lnTo>
                  <a:lnTo>
                    <a:pt x="93560" y="301498"/>
                  </a:lnTo>
                  <a:close/>
                </a:path>
                <a:path w="711835" h="521335">
                  <a:moveTo>
                    <a:pt x="155359" y="255422"/>
                  </a:moveTo>
                  <a:lnTo>
                    <a:pt x="123583" y="279095"/>
                  </a:lnTo>
                  <a:lnTo>
                    <a:pt x="123583" y="521157"/>
                  </a:lnTo>
                  <a:lnTo>
                    <a:pt x="155359" y="521157"/>
                  </a:lnTo>
                  <a:lnTo>
                    <a:pt x="155359" y="255422"/>
                  </a:lnTo>
                  <a:close/>
                </a:path>
                <a:path w="711835" h="521335">
                  <a:moveTo>
                    <a:pt x="217144" y="114554"/>
                  </a:moveTo>
                  <a:lnTo>
                    <a:pt x="185381" y="138252"/>
                  </a:lnTo>
                  <a:lnTo>
                    <a:pt x="185381" y="521157"/>
                  </a:lnTo>
                  <a:lnTo>
                    <a:pt x="217144" y="521157"/>
                  </a:lnTo>
                  <a:lnTo>
                    <a:pt x="217144" y="114554"/>
                  </a:lnTo>
                  <a:close/>
                </a:path>
                <a:path w="711835" h="521335">
                  <a:moveTo>
                    <a:pt x="278942" y="68478"/>
                  </a:moveTo>
                  <a:lnTo>
                    <a:pt x="247180" y="92163"/>
                  </a:lnTo>
                  <a:lnTo>
                    <a:pt x="247180" y="521157"/>
                  </a:lnTo>
                  <a:lnTo>
                    <a:pt x="278942" y="521157"/>
                  </a:lnTo>
                  <a:lnTo>
                    <a:pt x="278942" y="68478"/>
                  </a:lnTo>
                  <a:close/>
                </a:path>
                <a:path w="711835" h="521335">
                  <a:moveTo>
                    <a:pt x="340741" y="22402"/>
                  </a:moveTo>
                  <a:lnTo>
                    <a:pt x="308965" y="46088"/>
                  </a:lnTo>
                  <a:lnTo>
                    <a:pt x="308965" y="521157"/>
                  </a:lnTo>
                  <a:lnTo>
                    <a:pt x="340741" y="521157"/>
                  </a:lnTo>
                  <a:lnTo>
                    <a:pt x="340741" y="22402"/>
                  </a:lnTo>
                  <a:close/>
                </a:path>
                <a:path w="711835" h="521335">
                  <a:moveTo>
                    <a:pt x="526110" y="115849"/>
                  </a:moveTo>
                  <a:lnTo>
                    <a:pt x="370763" y="0"/>
                  </a:lnTo>
                  <a:lnTo>
                    <a:pt x="370763" y="521157"/>
                  </a:lnTo>
                  <a:lnTo>
                    <a:pt x="526110" y="521157"/>
                  </a:lnTo>
                  <a:lnTo>
                    <a:pt x="526110" y="115849"/>
                  </a:lnTo>
                  <a:close/>
                </a:path>
                <a:path w="711835" h="521335">
                  <a:moveTo>
                    <a:pt x="711492" y="349478"/>
                  </a:moveTo>
                  <a:lnTo>
                    <a:pt x="556145" y="233629"/>
                  </a:lnTo>
                  <a:lnTo>
                    <a:pt x="556145" y="521157"/>
                  </a:lnTo>
                  <a:lnTo>
                    <a:pt x="711492" y="521157"/>
                  </a:lnTo>
                  <a:lnTo>
                    <a:pt x="711492" y="349478"/>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2" name="object 15">
              <a:extLst>
                <a:ext uri="{FF2B5EF4-FFF2-40B4-BE49-F238E27FC236}">
                  <a16:creationId xmlns:a16="http://schemas.microsoft.com/office/drawing/2014/main" id="{0CB04616-35B9-C129-B33A-5DF0A09E46F9}"/>
                </a:ext>
              </a:extLst>
            </p:cNvPr>
            <p:cNvGrpSpPr/>
            <p:nvPr/>
          </p:nvGrpSpPr>
          <p:grpSpPr>
            <a:xfrm>
              <a:off x="1847783" y="1350033"/>
              <a:ext cx="330835" cy="177800"/>
              <a:chOff x="1847783" y="1350033"/>
              <a:chExt cx="330835" cy="177800"/>
            </a:xfrm>
          </p:grpSpPr>
          <p:pic>
            <p:nvPicPr>
              <p:cNvPr id="70" name="object 16">
                <a:extLst>
                  <a:ext uri="{FF2B5EF4-FFF2-40B4-BE49-F238E27FC236}">
                    <a16:creationId xmlns:a16="http://schemas.microsoft.com/office/drawing/2014/main" id="{5DAD15B9-8CD0-0F57-A8BB-3D1A023FB49E}"/>
                  </a:ext>
                </a:extLst>
              </p:cNvPr>
              <p:cNvPicPr/>
              <p:nvPr/>
            </p:nvPicPr>
            <p:blipFill>
              <a:blip r:embed="rId4" cstate="print"/>
              <a:stretch>
                <a:fillRect/>
              </a:stretch>
            </p:blipFill>
            <p:spPr>
              <a:xfrm>
                <a:off x="1847783" y="1353184"/>
                <a:ext cx="151655" cy="174383"/>
              </a:xfrm>
              <a:prstGeom prst="rect">
                <a:avLst/>
              </a:prstGeom>
            </p:spPr>
          </p:pic>
          <p:pic>
            <p:nvPicPr>
              <p:cNvPr id="71" name="object 17">
                <a:extLst>
                  <a:ext uri="{FF2B5EF4-FFF2-40B4-BE49-F238E27FC236}">
                    <a16:creationId xmlns:a16="http://schemas.microsoft.com/office/drawing/2014/main" id="{C01EA89B-FECA-E4F9-FCC6-4D20B47D2D67}"/>
                  </a:ext>
                </a:extLst>
              </p:cNvPr>
              <p:cNvPicPr/>
              <p:nvPr/>
            </p:nvPicPr>
            <p:blipFill>
              <a:blip r:embed="rId5" cstate="print"/>
              <a:stretch>
                <a:fillRect/>
              </a:stretch>
            </p:blipFill>
            <p:spPr>
              <a:xfrm>
                <a:off x="2040856" y="1350033"/>
                <a:ext cx="137743" cy="177291"/>
              </a:xfrm>
              <a:prstGeom prst="rect">
                <a:avLst/>
              </a:prstGeom>
            </p:spPr>
          </p:pic>
        </p:grpSp>
        <p:sp>
          <p:nvSpPr>
            <p:cNvPr id="53" name="object 18">
              <a:extLst>
                <a:ext uri="{FF2B5EF4-FFF2-40B4-BE49-F238E27FC236}">
                  <a16:creationId xmlns:a16="http://schemas.microsoft.com/office/drawing/2014/main" id="{5B7525A1-974F-26ED-A5E7-701AA7F31B03}"/>
                </a:ext>
              </a:extLst>
            </p:cNvPr>
            <p:cNvSpPr/>
            <p:nvPr/>
          </p:nvSpPr>
          <p:spPr>
            <a:xfrm>
              <a:off x="2230475" y="1353336"/>
              <a:ext cx="147320" cy="172085"/>
            </a:xfrm>
            <a:custGeom>
              <a:avLst/>
              <a:gdLst/>
              <a:ahLst/>
              <a:cxnLst/>
              <a:rect l="l" t="t" r="r" b="b"/>
              <a:pathLst>
                <a:path w="147319" h="172084">
                  <a:moveTo>
                    <a:pt x="147180" y="0"/>
                  </a:moveTo>
                  <a:lnTo>
                    <a:pt x="108889" y="0"/>
                  </a:lnTo>
                  <a:lnTo>
                    <a:pt x="108889" y="68364"/>
                  </a:lnTo>
                  <a:lnTo>
                    <a:pt x="38290" y="68364"/>
                  </a:lnTo>
                  <a:lnTo>
                    <a:pt x="38290" y="0"/>
                  </a:lnTo>
                  <a:lnTo>
                    <a:pt x="0" y="0"/>
                  </a:lnTo>
                  <a:lnTo>
                    <a:pt x="0" y="68364"/>
                  </a:lnTo>
                  <a:lnTo>
                    <a:pt x="0" y="103174"/>
                  </a:lnTo>
                  <a:lnTo>
                    <a:pt x="0" y="171538"/>
                  </a:lnTo>
                  <a:lnTo>
                    <a:pt x="38290" y="171538"/>
                  </a:lnTo>
                  <a:lnTo>
                    <a:pt x="38290" y="103174"/>
                  </a:lnTo>
                  <a:lnTo>
                    <a:pt x="108889" y="103174"/>
                  </a:lnTo>
                  <a:lnTo>
                    <a:pt x="108889" y="171538"/>
                  </a:lnTo>
                  <a:lnTo>
                    <a:pt x="147180" y="171538"/>
                  </a:lnTo>
                  <a:lnTo>
                    <a:pt x="147180" y="103174"/>
                  </a:lnTo>
                  <a:lnTo>
                    <a:pt x="147180" y="68364"/>
                  </a:lnTo>
                  <a:lnTo>
                    <a:pt x="14718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object 19">
              <a:extLst>
                <a:ext uri="{FF2B5EF4-FFF2-40B4-BE49-F238E27FC236}">
                  <a16:creationId xmlns:a16="http://schemas.microsoft.com/office/drawing/2014/main" id="{D5E07B6D-B4FF-C777-8F6B-A8EACDFE6C6D}"/>
                </a:ext>
              </a:extLst>
            </p:cNvPr>
            <p:cNvSpPr/>
            <p:nvPr/>
          </p:nvSpPr>
          <p:spPr>
            <a:xfrm>
              <a:off x="2713787" y="1586903"/>
              <a:ext cx="38735" cy="172085"/>
            </a:xfrm>
            <a:custGeom>
              <a:avLst/>
              <a:gdLst/>
              <a:ahLst/>
              <a:cxnLst/>
              <a:rect l="l" t="t" r="r" b="b"/>
              <a:pathLst>
                <a:path w="38735" h="172085">
                  <a:moveTo>
                    <a:pt x="38290" y="171672"/>
                  </a:moveTo>
                  <a:lnTo>
                    <a:pt x="0" y="171672"/>
                  </a:lnTo>
                  <a:lnTo>
                    <a:pt x="0" y="0"/>
                  </a:lnTo>
                  <a:lnTo>
                    <a:pt x="38290" y="0"/>
                  </a:lnTo>
                  <a:lnTo>
                    <a:pt x="38290" y="171672"/>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5" name="object 20">
              <a:extLst>
                <a:ext uri="{FF2B5EF4-FFF2-40B4-BE49-F238E27FC236}">
                  <a16:creationId xmlns:a16="http://schemas.microsoft.com/office/drawing/2014/main" id="{08599FDC-F595-030D-6592-A9B36700F418}"/>
                </a:ext>
              </a:extLst>
            </p:cNvPr>
            <p:cNvPicPr/>
            <p:nvPr/>
          </p:nvPicPr>
          <p:blipFill>
            <a:blip r:embed="rId6" cstate="print"/>
            <a:stretch>
              <a:fillRect/>
            </a:stretch>
          </p:blipFill>
          <p:spPr>
            <a:xfrm>
              <a:off x="2808512" y="1586648"/>
              <a:ext cx="131364" cy="171672"/>
            </a:xfrm>
            <a:prstGeom prst="rect">
              <a:avLst/>
            </a:prstGeom>
          </p:spPr>
        </p:pic>
        <p:pic>
          <p:nvPicPr>
            <p:cNvPr id="56" name="object 21">
              <a:extLst>
                <a:ext uri="{FF2B5EF4-FFF2-40B4-BE49-F238E27FC236}">
                  <a16:creationId xmlns:a16="http://schemas.microsoft.com/office/drawing/2014/main" id="{79F369FD-8D65-30BA-1DDC-587E358BC0CF}"/>
                </a:ext>
              </a:extLst>
            </p:cNvPr>
            <p:cNvPicPr/>
            <p:nvPr/>
          </p:nvPicPr>
          <p:blipFill>
            <a:blip r:embed="rId7" cstate="print"/>
            <a:stretch>
              <a:fillRect/>
            </a:stretch>
          </p:blipFill>
          <p:spPr>
            <a:xfrm>
              <a:off x="2997067" y="1586907"/>
              <a:ext cx="125048" cy="171672"/>
            </a:xfrm>
            <a:prstGeom prst="rect">
              <a:avLst/>
            </a:prstGeom>
          </p:spPr>
        </p:pic>
        <p:pic>
          <p:nvPicPr>
            <p:cNvPr id="57" name="object 22">
              <a:extLst>
                <a:ext uri="{FF2B5EF4-FFF2-40B4-BE49-F238E27FC236}">
                  <a16:creationId xmlns:a16="http://schemas.microsoft.com/office/drawing/2014/main" id="{CB6ED62F-2D35-EC67-B709-5969C470CC5B}"/>
                </a:ext>
              </a:extLst>
            </p:cNvPr>
            <p:cNvPicPr/>
            <p:nvPr/>
          </p:nvPicPr>
          <p:blipFill>
            <a:blip r:embed="rId8" cstate="print"/>
            <a:stretch>
              <a:fillRect/>
            </a:stretch>
          </p:blipFill>
          <p:spPr>
            <a:xfrm>
              <a:off x="3168126" y="1586905"/>
              <a:ext cx="160366" cy="171672"/>
            </a:xfrm>
            <a:prstGeom prst="rect">
              <a:avLst/>
            </a:prstGeom>
          </p:spPr>
        </p:pic>
        <p:pic>
          <p:nvPicPr>
            <p:cNvPr id="58" name="object 23">
              <a:extLst>
                <a:ext uri="{FF2B5EF4-FFF2-40B4-BE49-F238E27FC236}">
                  <a16:creationId xmlns:a16="http://schemas.microsoft.com/office/drawing/2014/main" id="{FC0084DC-A94D-0A0C-7E34-FBA7F93B8B6A}"/>
                </a:ext>
              </a:extLst>
            </p:cNvPr>
            <p:cNvPicPr/>
            <p:nvPr/>
          </p:nvPicPr>
          <p:blipFill>
            <a:blip r:embed="rId9" cstate="print"/>
            <a:stretch>
              <a:fillRect/>
            </a:stretch>
          </p:blipFill>
          <p:spPr>
            <a:xfrm>
              <a:off x="1640441" y="1350053"/>
              <a:ext cx="162121" cy="177548"/>
            </a:xfrm>
            <a:prstGeom prst="rect">
              <a:avLst/>
            </a:prstGeom>
          </p:spPr>
        </p:pic>
        <p:grpSp>
          <p:nvGrpSpPr>
            <p:cNvPr id="59" name="object 24">
              <a:extLst>
                <a:ext uri="{FF2B5EF4-FFF2-40B4-BE49-F238E27FC236}">
                  <a16:creationId xmlns:a16="http://schemas.microsoft.com/office/drawing/2014/main" id="{59C45229-61FB-AC67-2A68-93494053EB4B}"/>
                </a:ext>
              </a:extLst>
            </p:cNvPr>
            <p:cNvGrpSpPr/>
            <p:nvPr/>
          </p:nvGrpSpPr>
          <p:grpSpPr>
            <a:xfrm>
              <a:off x="2440548" y="1353186"/>
              <a:ext cx="598170" cy="172085"/>
              <a:chOff x="2440548" y="1353186"/>
              <a:chExt cx="598170" cy="172085"/>
            </a:xfrm>
          </p:grpSpPr>
          <p:pic>
            <p:nvPicPr>
              <p:cNvPr id="67" name="object 25">
                <a:extLst>
                  <a:ext uri="{FF2B5EF4-FFF2-40B4-BE49-F238E27FC236}">
                    <a16:creationId xmlns:a16="http://schemas.microsoft.com/office/drawing/2014/main" id="{D349C210-92C0-AE14-F778-4833C21E651A}"/>
                  </a:ext>
                </a:extLst>
              </p:cNvPr>
              <p:cNvPicPr/>
              <p:nvPr/>
            </p:nvPicPr>
            <p:blipFill>
              <a:blip r:embed="rId10" cstate="print"/>
              <a:stretch>
                <a:fillRect/>
              </a:stretch>
            </p:blipFill>
            <p:spPr>
              <a:xfrm>
                <a:off x="2883805" y="1353196"/>
                <a:ext cx="154628" cy="171672"/>
              </a:xfrm>
              <a:prstGeom prst="rect">
                <a:avLst/>
              </a:prstGeom>
            </p:spPr>
          </p:pic>
          <p:pic>
            <p:nvPicPr>
              <p:cNvPr id="68" name="object 26">
                <a:extLst>
                  <a:ext uri="{FF2B5EF4-FFF2-40B4-BE49-F238E27FC236}">
                    <a16:creationId xmlns:a16="http://schemas.microsoft.com/office/drawing/2014/main" id="{17A46D33-6254-CA3E-59F3-FA678F7E54B7}"/>
                  </a:ext>
                </a:extLst>
              </p:cNvPr>
              <p:cNvPicPr/>
              <p:nvPr/>
            </p:nvPicPr>
            <p:blipFill>
              <a:blip r:embed="rId11" cstate="print"/>
              <a:stretch>
                <a:fillRect/>
              </a:stretch>
            </p:blipFill>
            <p:spPr>
              <a:xfrm>
                <a:off x="2440548" y="1353188"/>
                <a:ext cx="172792" cy="171672"/>
              </a:xfrm>
              <a:prstGeom prst="rect">
                <a:avLst/>
              </a:prstGeom>
            </p:spPr>
          </p:pic>
          <p:pic>
            <p:nvPicPr>
              <p:cNvPr id="69" name="object 27">
                <a:extLst>
                  <a:ext uri="{FF2B5EF4-FFF2-40B4-BE49-F238E27FC236}">
                    <a16:creationId xmlns:a16="http://schemas.microsoft.com/office/drawing/2014/main" id="{8F704B33-87C6-E1F5-2E5C-41C568BEEEA8}"/>
                  </a:ext>
                </a:extLst>
              </p:cNvPr>
              <p:cNvPicPr/>
              <p:nvPr/>
            </p:nvPicPr>
            <p:blipFill>
              <a:blip r:embed="rId12" cstate="print"/>
              <a:stretch>
                <a:fillRect/>
              </a:stretch>
            </p:blipFill>
            <p:spPr>
              <a:xfrm>
                <a:off x="2656330" y="1353186"/>
                <a:ext cx="184476" cy="171672"/>
              </a:xfrm>
              <a:prstGeom prst="rect">
                <a:avLst/>
              </a:prstGeom>
            </p:spPr>
          </p:pic>
        </p:grpSp>
        <p:pic>
          <p:nvPicPr>
            <p:cNvPr id="60" name="object 28">
              <a:extLst>
                <a:ext uri="{FF2B5EF4-FFF2-40B4-BE49-F238E27FC236}">
                  <a16:creationId xmlns:a16="http://schemas.microsoft.com/office/drawing/2014/main" id="{1A44E895-9159-E86A-D438-702CA485E17E}"/>
                </a:ext>
              </a:extLst>
            </p:cNvPr>
            <p:cNvPicPr/>
            <p:nvPr/>
          </p:nvPicPr>
          <p:blipFill>
            <a:blip r:embed="rId13" cstate="print"/>
            <a:stretch>
              <a:fillRect/>
            </a:stretch>
          </p:blipFill>
          <p:spPr>
            <a:xfrm>
              <a:off x="2528986" y="1586895"/>
              <a:ext cx="132603" cy="171692"/>
            </a:xfrm>
            <a:prstGeom prst="rect">
              <a:avLst/>
            </a:prstGeom>
          </p:spPr>
        </p:pic>
        <p:grpSp>
          <p:nvGrpSpPr>
            <p:cNvPr id="61" name="object 29">
              <a:extLst>
                <a:ext uri="{FF2B5EF4-FFF2-40B4-BE49-F238E27FC236}">
                  <a16:creationId xmlns:a16="http://schemas.microsoft.com/office/drawing/2014/main" id="{BFE11045-A95C-60AE-8D12-4B02DF62945A}"/>
                </a:ext>
              </a:extLst>
            </p:cNvPr>
            <p:cNvGrpSpPr/>
            <p:nvPr/>
          </p:nvGrpSpPr>
          <p:grpSpPr>
            <a:xfrm>
              <a:off x="1634703" y="1586897"/>
              <a:ext cx="840740" cy="172085"/>
              <a:chOff x="1634703" y="1586897"/>
              <a:chExt cx="840740" cy="172085"/>
            </a:xfrm>
          </p:grpSpPr>
          <p:pic>
            <p:nvPicPr>
              <p:cNvPr id="63" name="object 30">
                <a:extLst>
                  <a:ext uri="{FF2B5EF4-FFF2-40B4-BE49-F238E27FC236}">
                    <a16:creationId xmlns:a16="http://schemas.microsoft.com/office/drawing/2014/main" id="{EACF9660-3084-A6A5-D6F5-6349BB92D0CE}"/>
                  </a:ext>
                </a:extLst>
              </p:cNvPr>
              <p:cNvPicPr/>
              <p:nvPr/>
            </p:nvPicPr>
            <p:blipFill>
              <a:blip r:embed="rId14" cstate="print"/>
              <a:stretch>
                <a:fillRect/>
              </a:stretch>
            </p:blipFill>
            <p:spPr>
              <a:xfrm>
                <a:off x="2142431" y="1586907"/>
                <a:ext cx="158364" cy="171672"/>
              </a:xfrm>
              <a:prstGeom prst="rect">
                <a:avLst/>
              </a:prstGeom>
            </p:spPr>
          </p:pic>
          <p:pic>
            <p:nvPicPr>
              <p:cNvPr id="64" name="object 31">
                <a:extLst>
                  <a:ext uri="{FF2B5EF4-FFF2-40B4-BE49-F238E27FC236}">
                    <a16:creationId xmlns:a16="http://schemas.microsoft.com/office/drawing/2014/main" id="{1EE0DCC8-C98F-26AF-E838-4F1E2FBC23DE}"/>
                  </a:ext>
                </a:extLst>
              </p:cNvPr>
              <p:cNvPicPr/>
              <p:nvPr/>
            </p:nvPicPr>
            <p:blipFill>
              <a:blip r:embed="rId15" cstate="print"/>
              <a:stretch>
                <a:fillRect/>
              </a:stretch>
            </p:blipFill>
            <p:spPr>
              <a:xfrm>
                <a:off x="2343792" y="1586907"/>
                <a:ext cx="131364" cy="171672"/>
              </a:xfrm>
              <a:prstGeom prst="rect">
                <a:avLst/>
              </a:prstGeom>
            </p:spPr>
          </p:pic>
          <p:pic>
            <p:nvPicPr>
              <p:cNvPr id="65" name="object 32">
                <a:extLst>
                  <a:ext uri="{FF2B5EF4-FFF2-40B4-BE49-F238E27FC236}">
                    <a16:creationId xmlns:a16="http://schemas.microsoft.com/office/drawing/2014/main" id="{D81DBA86-E970-E0E5-AD3B-26D5183D10D1}"/>
                  </a:ext>
                </a:extLst>
              </p:cNvPr>
              <p:cNvPicPr/>
              <p:nvPr/>
            </p:nvPicPr>
            <p:blipFill>
              <a:blip r:embed="rId16" cstate="print"/>
              <a:stretch>
                <a:fillRect/>
              </a:stretch>
            </p:blipFill>
            <p:spPr>
              <a:xfrm>
                <a:off x="1914972" y="1586897"/>
                <a:ext cx="184455" cy="171672"/>
              </a:xfrm>
              <a:prstGeom prst="rect">
                <a:avLst/>
              </a:prstGeom>
            </p:spPr>
          </p:pic>
          <p:sp>
            <p:nvSpPr>
              <p:cNvPr id="66" name="object 33">
                <a:extLst>
                  <a:ext uri="{FF2B5EF4-FFF2-40B4-BE49-F238E27FC236}">
                    <a16:creationId xmlns:a16="http://schemas.microsoft.com/office/drawing/2014/main" id="{CD23ADE2-D236-C634-34C0-6E4AE1CB88D8}"/>
                  </a:ext>
                </a:extLst>
              </p:cNvPr>
              <p:cNvSpPr/>
              <p:nvPr/>
            </p:nvSpPr>
            <p:spPr>
              <a:xfrm>
                <a:off x="1634703" y="1586899"/>
                <a:ext cx="280670" cy="172085"/>
              </a:xfrm>
              <a:custGeom>
                <a:avLst/>
                <a:gdLst/>
                <a:ahLst/>
                <a:cxnLst/>
                <a:rect l="l" t="t" r="r" b="b"/>
                <a:pathLst>
                  <a:path w="280669" h="172085">
                    <a:moveTo>
                      <a:pt x="217503" y="171672"/>
                    </a:moveTo>
                    <a:lnTo>
                      <a:pt x="179460" y="171672"/>
                    </a:lnTo>
                    <a:lnTo>
                      <a:pt x="140116" y="53808"/>
                    </a:lnTo>
                    <a:lnTo>
                      <a:pt x="100773" y="171672"/>
                    </a:lnTo>
                    <a:lnTo>
                      <a:pt x="62730" y="171672"/>
                    </a:lnTo>
                    <a:lnTo>
                      <a:pt x="0" y="0"/>
                    </a:lnTo>
                    <a:lnTo>
                      <a:pt x="40974" y="0"/>
                    </a:lnTo>
                    <a:lnTo>
                      <a:pt x="81308" y="119585"/>
                    </a:lnTo>
                    <a:lnTo>
                      <a:pt x="121642" y="0"/>
                    </a:lnTo>
                    <a:lnTo>
                      <a:pt x="158591" y="0"/>
                    </a:lnTo>
                    <a:lnTo>
                      <a:pt x="198925" y="119585"/>
                    </a:lnTo>
                    <a:lnTo>
                      <a:pt x="239259" y="0"/>
                    </a:lnTo>
                    <a:lnTo>
                      <a:pt x="280233" y="0"/>
                    </a:lnTo>
                    <a:lnTo>
                      <a:pt x="217503" y="171672"/>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2" name="object 34">
              <a:extLst>
                <a:ext uri="{FF2B5EF4-FFF2-40B4-BE49-F238E27FC236}">
                  <a16:creationId xmlns:a16="http://schemas.microsoft.com/office/drawing/2014/main" id="{D7501CDD-3343-5276-E145-F14C6BA4D465}"/>
                </a:ext>
              </a:extLst>
            </p:cNvPr>
            <p:cNvPicPr/>
            <p:nvPr/>
          </p:nvPicPr>
          <p:blipFill>
            <a:blip r:embed="rId17" cstate="print"/>
            <a:stretch>
              <a:fillRect/>
            </a:stretch>
          </p:blipFill>
          <p:spPr>
            <a:xfrm>
              <a:off x="3155390" y="1349995"/>
              <a:ext cx="165423" cy="178042"/>
            </a:xfrm>
            <a:prstGeom prst="rect">
              <a:avLst/>
            </a:prstGeom>
          </p:spPr>
        </p:pic>
      </p:grpSp>
      <p:pic>
        <p:nvPicPr>
          <p:cNvPr id="78" name="Picture 77" descr="A picture containing outdoor&#10;&#10;Description automatically generated">
            <a:extLst>
              <a:ext uri="{FF2B5EF4-FFF2-40B4-BE49-F238E27FC236}">
                <a16:creationId xmlns:a16="http://schemas.microsoft.com/office/drawing/2014/main" id="{74E2A410-C68D-53BB-67F4-1EFDFB8B0C1F}"/>
              </a:ext>
            </a:extLst>
          </p:cNvPr>
          <p:cNvPicPr>
            <a:picLocks noChangeAspect="1"/>
          </p:cNvPicPr>
          <p:nvPr/>
        </p:nvPicPr>
        <p:blipFill rotWithShape="1">
          <a:blip r:embed="rId18">
            <a:alphaModFix amt="49000"/>
            <a:extLst>
              <a:ext uri="{28A0092B-C50C-407E-A947-70E740481C1C}">
                <a14:useLocalDpi xmlns:a14="http://schemas.microsoft.com/office/drawing/2010/main" val="0"/>
              </a:ext>
            </a:extLst>
          </a:blip>
          <a:srcRect t="64352"/>
          <a:stretch/>
        </p:blipFill>
        <p:spPr>
          <a:xfrm>
            <a:off x="-76200" y="7466410"/>
            <a:ext cx="11402246" cy="4064871"/>
          </a:xfrm>
          <a:prstGeom prst="rect">
            <a:avLst/>
          </a:prstGeom>
        </p:spPr>
      </p:pic>
    </p:spTree>
    <p:extLst>
      <p:ext uri="{BB962C8B-B14F-4D97-AF65-F5344CB8AC3E}">
        <p14:creationId xmlns:p14="http://schemas.microsoft.com/office/powerpoint/2010/main" val="271111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F8FE9E-3DE0-4520-E88B-C7EABFD1F568}"/>
              </a:ext>
            </a:extLst>
          </p:cNvPr>
          <p:cNvPicPr>
            <a:picLocks noChangeAspect="1"/>
          </p:cNvPicPr>
          <p:nvPr/>
        </p:nvPicPr>
        <p:blipFill>
          <a:blip r:embed="rId2"/>
          <a:srcRect t="10608" b="6634"/>
          <a:stretch>
            <a:fillRect/>
          </a:stretch>
        </p:blipFill>
        <p:spPr>
          <a:xfrm>
            <a:off x="0" y="914399"/>
            <a:ext cx="10058400" cy="6006053"/>
          </a:xfrm>
          <a:prstGeom prst="rect">
            <a:avLst/>
          </a:prstGeom>
        </p:spPr>
      </p:pic>
      <p:sp>
        <p:nvSpPr>
          <p:cNvPr id="5" name="Rectangle 4">
            <a:hlinkClick r:id="rId3"/>
            <a:extLst>
              <a:ext uri="{FF2B5EF4-FFF2-40B4-BE49-F238E27FC236}">
                <a16:creationId xmlns:a16="http://schemas.microsoft.com/office/drawing/2014/main" id="{99D0119B-FAF3-4B61-9563-4B409AA724FC}"/>
              </a:ext>
            </a:extLst>
          </p:cNvPr>
          <p:cNvSpPr/>
          <p:nvPr/>
        </p:nvSpPr>
        <p:spPr>
          <a:xfrm>
            <a:off x="5638800" y="1619303"/>
            <a:ext cx="990600" cy="666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extLst>
              <a:ext uri="{FF2B5EF4-FFF2-40B4-BE49-F238E27FC236}">
                <a16:creationId xmlns:a16="http://schemas.microsoft.com/office/drawing/2014/main" id="{D2CEC1AE-EE37-41A2-945F-ABC0D8F1466A}"/>
              </a:ext>
            </a:extLst>
          </p:cNvPr>
          <p:cNvSpPr/>
          <p:nvPr/>
        </p:nvSpPr>
        <p:spPr>
          <a:xfrm>
            <a:off x="5562599" y="2486051"/>
            <a:ext cx="1160787" cy="439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5"/>
            <a:extLst>
              <a:ext uri="{FF2B5EF4-FFF2-40B4-BE49-F238E27FC236}">
                <a16:creationId xmlns:a16="http://schemas.microsoft.com/office/drawing/2014/main" id="{063F1D88-CD6C-453C-90BB-6A1A4D705CE3}"/>
              </a:ext>
            </a:extLst>
          </p:cNvPr>
          <p:cNvSpPr/>
          <p:nvPr/>
        </p:nvSpPr>
        <p:spPr>
          <a:xfrm>
            <a:off x="4572000" y="3500961"/>
            <a:ext cx="1219200" cy="78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6"/>
            <a:extLst>
              <a:ext uri="{FF2B5EF4-FFF2-40B4-BE49-F238E27FC236}">
                <a16:creationId xmlns:a16="http://schemas.microsoft.com/office/drawing/2014/main" id="{932ADEDB-F01D-4FA3-A548-94707E20F24A}"/>
              </a:ext>
            </a:extLst>
          </p:cNvPr>
          <p:cNvSpPr/>
          <p:nvPr/>
        </p:nvSpPr>
        <p:spPr>
          <a:xfrm>
            <a:off x="5823527" y="4603506"/>
            <a:ext cx="1371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white and grey letters&#10;&#10;Description automatically generated">
            <a:extLst>
              <a:ext uri="{FF2B5EF4-FFF2-40B4-BE49-F238E27FC236}">
                <a16:creationId xmlns:a16="http://schemas.microsoft.com/office/drawing/2014/main" id="{61D9C6E9-61BA-DCB2-9357-FD41705E886B}"/>
              </a:ext>
            </a:extLst>
          </p:cNvPr>
          <p:cNvPicPr>
            <a:picLocks noChangeAspect="1"/>
          </p:cNvPicPr>
          <p:nvPr/>
        </p:nvPicPr>
        <p:blipFill>
          <a:blip r:embed="rId7"/>
          <a:stretch>
            <a:fillRect/>
          </a:stretch>
        </p:blipFill>
        <p:spPr>
          <a:xfrm>
            <a:off x="304800" y="152400"/>
            <a:ext cx="4121389" cy="762000"/>
          </a:xfrm>
          <a:prstGeom prst="rect">
            <a:avLst/>
          </a:prstGeom>
        </p:spPr>
      </p:pic>
      <p:sp>
        <p:nvSpPr>
          <p:cNvPr id="3" name="object 7">
            <a:extLst>
              <a:ext uri="{FF2B5EF4-FFF2-40B4-BE49-F238E27FC236}">
                <a16:creationId xmlns:a16="http://schemas.microsoft.com/office/drawing/2014/main" id="{16F0891E-CCC2-01E4-0AF1-F7DDA59F0BF1}"/>
              </a:ext>
            </a:extLst>
          </p:cNvPr>
          <p:cNvSpPr txBox="1"/>
          <p:nvPr/>
        </p:nvSpPr>
        <p:spPr>
          <a:xfrm>
            <a:off x="7848600" y="152400"/>
            <a:ext cx="1407160" cy="628377"/>
          </a:xfrm>
          <a:prstGeom prst="rect">
            <a:avLst/>
          </a:prstGeom>
        </p:spPr>
        <p:txBody>
          <a:bodyPr vert="horz" wrap="square" lIns="0" tIns="12700" rIns="0" bIns="0" rtlCol="0">
            <a:spAutoFit/>
          </a:bodyPr>
          <a:lstStyle/>
          <a:p>
            <a:pPr marL="12700">
              <a:lnSpc>
                <a:spcPct val="100000"/>
              </a:lnSpc>
              <a:spcBef>
                <a:spcPts val="25"/>
              </a:spcBef>
              <a:spcAft>
                <a:spcPts val="25"/>
              </a:spcAft>
            </a:pPr>
            <a:r>
              <a:rPr lang="en-US" sz="1000" dirty="0">
                <a:solidFill>
                  <a:srgbClr val="1D1740"/>
                </a:solidFill>
                <a:latin typeface="Gotham Book" pitchFamily="50" charset="0"/>
                <a:cs typeface="Arial" panose="020B0604020202020204" pitchFamily="34" charset="0"/>
              </a:rPr>
              <a:t>Thalhimer Center</a:t>
            </a:r>
          </a:p>
          <a:p>
            <a:pPr marL="12700">
              <a:lnSpc>
                <a:spcPct val="100000"/>
              </a:lnSpc>
              <a:spcBef>
                <a:spcPts val="25"/>
              </a:spcBef>
              <a:spcAft>
                <a:spcPts val="25"/>
              </a:spcAft>
            </a:pPr>
            <a:r>
              <a:rPr lang="en-US" sz="1000" dirty="0">
                <a:solidFill>
                  <a:srgbClr val="1D1740"/>
                </a:solidFill>
                <a:latin typeface="Gotham Book" pitchFamily="50" charset="0"/>
                <a:cs typeface="Arial" panose="020B0604020202020204" pitchFamily="34" charset="0"/>
              </a:rPr>
              <a:t>11100 W. Broad Street</a:t>
            </a:r>
          </a:p>
          <a:p>
            <a:pPr marL="12700">
              <a:lnSpc>
                <a:spcPct val="100000"/>
              </a:lnSpc>
              <a:spcBef>
                <a:spcPts val="25"/>
              </a:spcBef>
              <a:spcAft>
                <a:spcPts val="25"/>
              </a:spcAft>
            </a:pPr>
            <a:r>
              <a:rPr lang="en-US" sz="1000" dirty="0">
                <a:solidFill>
                  <a:srgbClr val="1D1740"/>
                </a:solidFill>
                <a:latin typeface="Gotham Book" pitchFamily="50" charset="0"/>
                <a:cs typeface="Arial" panose="020B0604020202020204" pitchFamily="34" charset="0"/>
              </a:rPr>
              <a:t>Glen Allen, VA 23060</a:t>
            </a:r>
          </a:p>
          <a:p>
            <a:pPr marL="12700">
              <a:lnSpc>
                <a:spcPct val="100000"/>
              </a:lnSpc>
              <a:spcBef>
                <a:spcPts val="25"/>
              </a:spcBef>
              <a:spcAft>
                <a:spcPts val="25"/>
              </a:spcAft>
            </a:pPr>
            <a:r>
              <a:rPr lang="en-US" sz="1000" dirty="0">
                <a:solidFill>
                  <a:srgbClr val="1D1740"/>
                </a:solidFill>
                <a:latin typeface="Gotham Book" pitchFamily="50" charset="0"/>
                <a:cs typeface="Arial" panose="020B0604020202020204" pitchFamily="34" charset="0"/>
              </a:rPr>
              <a:t>thalhimer.com</a:t>
            </a:r>
          </a:p>
        </p:txBody>
      </p:sp>
      <p:sp>
        <p:nvSpPr>
          <p:cNvPr id="12" name="object 3">
            <a:extLst>
              <a:ext uri="{FF2B5EF4-FFF2-40B4-BE49-F238E27FC236}">
                <a16:creationId xmlns:a16="http://schemas.microsoft.com/office/drawing/2014/main" id="{874F8351-A942-27FB-8370-D9BBE7C487FE}"/>
              </a:ext>
            </a:extLst>
          </p:cNvPr>
          <p:cNvSpPr/>
          <p:nvPr/>
        </p:nvSpPr>
        <p:spPr>
          <a:xfrm>
            <a:off x="-1295400" y="4644858"/>
            <a:ext cx="4121390" cy="1371600"/>
          </a:xfrm>
          <a:custGeom>
            <a:avLst/>
            <a:gdLst/>
            <a:ahLst/>
            <a:cxnLst/>
            <a:rect l="l" t="t" r="r" b="b"/>
            <a:pathLst>
              <a:path w="7462520" h="1371600">
                <a:moveTo>
                  <a:pt x="6740275" y="1371600"/>
                </a:moveTo>
                <a:lnTo>
                  <a:pt x="0" y="1371600"/>
                </a:lnTo>
                <a:lnTo>
                  <a:pt x="0" y="0"/>
                </a:lnTo>
                <a:lnTo>
                  <a:pt x="7461909" y="0"/>
                </a:lnTo>
                <a:lnTo>
                  <a:pt x="6740275" y="1371600"/>
                </a:lnTo>
                <a:close/>
              </a:path>
            </a:pathLst>
          </a:custGeom>
          <a:solidFill>
            <a:schemeClr val="bg1">
              <a:lumMod val="50000"/>
              <a:alpha val="88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45859"/>
              </a:solidFill>
              <a:effectLst/>
              <a:uLnTx/>
              <a:uFillTx/>
              <a:latin typeface="Arial"/>
              <a:ea typeface="+mn-ea"/>
              <a:cs typeface="+mn-cs"/>
            </a:endParaRPr>
          </a:p>
        </p:txBody>
      </p:sp>
      <p:sp>
        <p:nvSpPr>
          <p:cNvPr id="17" name="bk object 17">
            <a:extLst>
              <a:ext uri="{FF2B5EF4-FFF2-40B4-BE49-F238E27FC236}">
                <a16:creationId xmlns:a16="http://schemas.microsoft.com/office/drawing/2014/main" id="{45A3A2AB-3BD7-1A0A-EBDC-E212E3A5A501}"/>
              </a:ext>
            </a:extLst>
          </p:cNvPr>
          <p:cNvSpPr/>
          <p:nvPr/>
        </p:nvSpPr>
        <p:spPr>
          <a:xfrm>
            <a:off x="7134544" y="914399"/>
            <a:ext cx="2996565" cy="5486400"/>
          </a:xfrm>
          <a:custGeom>
            <a:avLst/>
            <a:gdLst/>
            <a:ahLst/>
            <a:cxnLst/>
            <a:rect l="l" t="t" r="r" b="b"/>
            <a:pathLst>
              <a:path w="2996565" h="5486400">
                <a:moveTo>
                  <a:pt x="0" y="5486400"/>
                </a:moveTo>
                <a:lnTo>
                  <a:pt x="109727" y="5486400"/>
                </a:lnTo>
                <a:lnTo>
                  <a:pt x="2996262" y="0"/>
                </a:lnTo>
                <a:lnTo>
                  <a:pt x="2886534" y="0"/>
                </a:lnTo>
                <a:lnTo>
                  <a:pt x="0" y="5486400"/>
                </a:lnTo>
                <a:close/>
              </a:path>
            </a:pathLst>
          </a:custGeom>
          <a:solidFill>
            <a:srgbClr val="0093B2">
              <a:alpha val="75000"/>
            </a:srgbClr>
          </a:solidFill>
        </p:spPr>
        <p:txBody>
          <a:bodyPr wrap="square" lIns="0" tIns="0" rIns="0" bIns="0" rtlCol="0"/>
          <a:lstStyle/>
          <a:p>
            <a:pPr defTabSz="914400"/>
            <a:endParaRPr sz="1800">
              <a:solidFill>
                <a:srgbClr val="545859"/>
              </a:solidFill>
              <a:latin typeface="Arial"/>
            </a:endParaRPr>
          </a:p>
        </p:txBody>
      </p:sp>
      <p:sp>
        <p:nvSpPr>
          <p:cNvPr id="18" name="bk object 18">
            <a:extLst>
              <a:ext uri="{FF2B5EF4-FFF2-40B4-BE49-F238E27FC236}">
                <a16:creationId xmlns:a16="http://schemas.microsoft.com/office/drawing/2014/main" id="{4FDF8705-1E24-4F0C-2E40-7ADA1B8D417F}"/>
              </a:ext>
            </a:extLst>
          </p:cNvPr>
          <p:cNvSpPr/>
          <p:nvPr/>
        </p:nvSpPr>
        <p:spPr>
          <a:xfrm>
            <a:off x="7627620" y="310225"/>
            <a:ext cx="2964180" cy="5633720"/>
          </a:xfrm>
          <a:custGeom>
            <a:avLst/>
            <a:gdLst/>
            <a:ahLst/>
            <a:cxnLst/>
            <a:rect l="l" t="t" r="r" b="b"/>
            <a:pathLst>
              <a:path w="2964179" h="5633720">
                <a:moveTo>
                  <a:pt x="457200" y="5633374"/>
                </a:moveTo>
                <a:lnTo>
                  <a:pt x="0" y="5633374"/>
                </a:lnTo>
                <a:lnTo>
                  <a:pt x="2963861" y="0"/>
                </a:lnTo>
                <a:lnTo>
                  <a:pt x="2963861" y="868994"/>
                </a:lnTo>
                <a:lnTo>
                  <a:pt x="457200" y="5633374"/>
                </a:lnTo>
                <a:close/>
              </a:path>
            </a:pathLst>
          </a:custGeom>
          <a:solidFill>
            <a:srgbClr val="1D1740">
              <a:alpha val="7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45859"/>
              </a:solidFill>
              <a:effectLst/>
              <a:uLnTx/>
              <a:uFillTx/>
              <a:latin typeface="Arial"/>
              <a:ea typeface="+mn-ea"/>
              <a:cs typeface="+mn-cs"/>
            </a:endParaRPr>
          </a:p>
        </p:txBody>
      </p:sp>
      <p:sp>
        <p:nvSpPr>
          <p:cNvPr id="19" name="object 71">
            <a:extLst>
              <a:ext uri="{FF2B5EF4-FFF2-40B4-BE49-F238E27FC236}">
                <a16:creationId xmlns:a16="http://schemas.microsoft.com/office/drawing/2014/main" id="{DB00D233-458C-754A-1503-0F1557D97D71}"/>
              </a:ext>
            </a:extLst>
          </p:cNvPr>
          <p:cNvSpPr txBox="1"/>
          <p:nvPr/>
        </p:nvSpPr>
        <p:spPr>
          <a:xfrm>
            <a:off x="472615" y="7054075"/>
            <a:ext cx="9185275" cy="507831"/>
          </a:xfrm>
          <a:prstGeom prst="rect">
            <a:avLst/>
          </a:prstGeom>
        </p:spPr>
        <p:txBody>
          <a:bodyPr vert="horz" wrap="square" lIns="0" tIns="0" rIns="0" bIns="0" rtlCol="0">
            <a:spAutoFit/>
          </a:bodyPr>
          <a:lstStyle/>
          <a:p>
            <a:pPr marL="12700" marR="5080">
              <a:spcAft>
                <a:spcPts val="600"/>
              </a:spcAft>
            </a:pPr>
            <a:r>
              <a:rPr lang="en-US" sz="700" spc="-5" dirty="0">
                <a:solidFill>
                  <a:srgbClr val="000000"/>
                </a:solidFill>
                <a:latin typeface="Gotham Book" pitchFamily="50" charset="0"/>
                <a:cs typeface="Gotham Book" pitchFamily="50" charset="0"/>
              </a:rPr>
              <a:t>Independently Owned and Operated / A Member of the Cushman &amp; Wakefield Alliance</a:t>
            </a:r>
          </a:p>
          <a:p>
            <a:pPr marL="12700" marR="5080"/>
            <a:r>
              <a:rPr lang="en-US" sz="700" spc="-5" dirty="0">
                <a:solidFill>
                  <a:srgbClr val="000000"/>
                </a:solidFill>
                <a:latin typeface="Gotham Book" pitchFamily="50" charset="0"/>
                <a:cs typeface="Gotham Book" pitchFamily="50" charset="0"/>
              </a:rPr>
              <a:t>Cushman &amp; Wakefield | Thalhimer © 2026. No warranty or representation, express or implied, is made to the accuracy or completeness of the information contained herein, and same is submitted subject to errors, omissions, change of price, rental or other conditions, withdrawal without notice, and to any special listing conditions imposed by the property owner(s). As applicable, we make no representation as to the condition of the property (or properties) in question.</a:t>
            </a:r>
            <a:endParaRPr lang="en-US" sz="700" dirty="0">
              <a:solidFill>
                <a:srgbClr val="000000"/>
              </a:solidFill>
              <a:latin typeface="Gotham Book" pitchFamily="50" charset="0"/>
              <a:cs typeface="Gotham Book" pitchFamily="50" charset="0"/>
            </a:endParaRPr>
          </a:p>
        </p:txBody>
      </p:sp>
      <p:sp>
        <p:nvSpPr>
          <p:cNvPr id="20" name="object 4">
            <a:extLst>
              <a:ext uri="{FF2B5EF4-FFF2-40B4-BE49-F238E27FC236}">
                <a16:creationId xmlns:a16="http://schemas.microsoft.com/office/drawing/2014/main" id="{70C5FD29-C6E5-9BB3-A002-913F560A6053}"/>
              </a:ext>
            </a:extLst>
          </p:cNvPr>
          <p:cNvSpPr txBox="1"/>
          <p:nvPr/>
        </p:nvSpPr>
        <p:spPr>
          <a:xfrm>
            <a:off x="493880" y="5016470"/>
            <a:ext cx="1868320" cy="628377"/>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1000" b="1" dirty="0">
                <a:solidFill>
                  <a:srgbClr val="FFFFFF"/>
                </a:solidFill>
                <a:latin typeface="Gotham Book" pitchFamily="50" charset="0"/>
                <a:cs typeface="Arial" panose="020B0604020202020204" pitchFamily="34" charset="0"/>
              </a:rPr>
              <a:t>Danny Holly</a:t>
            </a:r>
            <a:endParaRPr kumimoji="0" sz="1000" b="0" i="0" u="none" strike="noStrike" kern="1200" cap="none" spc="0" normalizeH="0" baseline="0" noProof="0" dirty="0">
              <a:ln>
                <a:noFill/>
              </a:ln>
              <a:solidFill>
                <a:srgbClr val="FFFFFF"/>
              </a:solidFill>
              <a:effectLst/>
              <a:uLnTx/>
              <a:uFillTx/>
              <a:latin typeface="Gotham Book" pitchFamily="50" charset="0"/>
              <a:cs typeface="Arial" panose="020B0604020202020204" pitchFamily="34" charset="0"/>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Gotham Book" pitchFamily="50" charset="0"/>
                <a:cs typeface="Arial" panose="020B0604020202020204" pitchFamily="34" charset="0"/>
              </a:rPr>
              <a:t>Senior Vice President</a:t>
            </a:r>
            <a:endParaRPr kumimoji="0" lang="en-US" sz="1000" b="0" i="0" u="none" strike="noStrike" kern="1200" cap="none" spc="0" normalizeH="0" baseline="0" noProof="0" dirty="0">
              <a:ln>
                <a:noFill/>
              </a:ln>
              <a:solidFill>
                <a:srgbClr val="FFFFFF"/>
              </a:solidFill>
              <a:effectLst/>
              <a:uLnTx/>
              <a:uFillTx/>
              <a:latin typeface="Gotham Book" pitchFamily="50" charset="0"/>
              <a:cs typeface="Arial" panose="020B0604020202020204" pitchFamily="34" charset="0"/>
            </a:endParaRPr>
          </a:p>
          <a:p>
            <a:pPr marL="12700" marR="0" lvl="0" indent="0" algn="l" defTabSz="914400" rtl="0" eaLnBrk="1" fontAlgn="auto" latinLnBrk="0" hangingPunct="1">
              <a:lnSpc>
                <a:spcPct val="100000"/>
              </a:lnSpc>
              <a:spcBef>
                <a:spcPts val="2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Gotham Book" pitchFamily="50" charset="0"/>
                <a:cs typeface="Arial" panose="020B0604020202020204" pitchFamily="34" charset="0"/>
              </a:rPr>
              <a:t>804 697 3552</a:t>
            </a:r>
          </a:p>
          <a:p>
            <a:pPr marL="12700" marR="0" lvl="0" indent="0" algn="l" defTabSz="914400" rtl="0" eaLnBrk="1" fontAlgn="auto" latinLnBrk="0" hangingPunct="1">
              <a:lnSpc>
                <a:spcPct val="100000"/>
              </a:lnSpc>
              <a:spcBef>
                <a:spcPts val="20"/>
              </a:spcBef>
              <a:spcAft>
                <a:spcPts val="0"/>
              </a:spcAft>
              <a:buClrTx/>
              <a:buSzTx/>
              <a:buFontTx/>
              <a:buNone/>
              <a:tabLst/>
              <a:defRPr/>
            </a:pPr>
            <a:r>
              <a:rPr lang="en-US" sz="1000" dirty="0" err="1">
                <a:solidFill>
                  <a:srgbClr val="FFFFFF"/>
                </a:solidFill>
                <a:latin typeface="Gotham Book" pitchFamily="50" charset="0"/>
                <a:cs typeface="Arial" panose="020B0604020202020204" pitchFamily="34" charset="0"/>
              </a:rPr>
              <a:t>danny.holly</a:t>
            </a:r>
            <a:r>
              <a:rPr sz="1000" dirty="0">
                <a:solidFill>
                  <a:srgbClr val="FFFFFF"/>
                </a:solidFill>
                <a:latin typeface="Gotham Book" pitchFamily="50" charset="0"/>
                <a:cs typeface="Arial" panose="020B0604020202020204" pitchFamily="34" charset="0"/>
              </a:rPr>
              <a:t>@</a:t>
            </a:r>
            <a:r>
              <a:rPr lang="en-US" sz="1000" dirty="0" err="1">
                <a:solidFill>
                  <a:srgbClr val="FFFFFF"/>
                </a:solidFill>
                <a:latin typeface="Gotham Book" pitchFamily="50" charset="0"/>
                <a:cs typeface="Arial" panose="020B0604020202020204" pitchFamily="34" charset="0"/>
              </a:rPr>
              <a:t>thalhim</a:t>
            </a:r>
            <a:r>
              <a:rPr sz="1000" dirty="0">
                <a:solidFill>
                  <a:srgbClr val="FFFFFF"/>
                </a:solidFill>
                <a:latin typeface="Gotham Book" pitchFamily="50" charset="0"/>
                <a:cs typeface="Arial" panose="020B0604020202020204" pitchFamily="34" charset="0"/>
              </a:rPr>
              <a:t>e</a:t>
            </a:r>
            <a:r>
              <a:rPr lang="en-US" sz="1000" dirty="0">
                <a:solidFill>
                  <a:srgbClr val="FFFFFF"/>
                </a:solidFill>
                <a:latin typeface="Gotham Book" pitchFamily="50" charset="0"/>
                <a:cs typeface="Arial" panose="020B0604020202020204" pitchFamily="34" charset="0"/>
              </a:rPr>
              <a:t>r</a:t>
            </a:r>
            <a:r>
              <a:rPr sz="1000" dirty="0">
                <a:solidFill>
                  <a:srgbClr val="FFFFFF"/>
                </a:solidFill>
                <a:latin typeface="Gotham Book" pitchFamily="50" charset="0"/>
                <a:cs typeface="Arial" panose="020B0604020202020204" pitchFamily="34" charset="0"/>
              </a:rPr>
              <a:t>.com</a:t>
            </a:r>
            <a:endParaRPr kumimoji="0" sz="1000" b="0" i="0" u="none" strike="noStrike" kern="1200" cap="none" spc="0" normalizeH="0" baseline="0" noProof="0" dirty="0">
              <a:ln>
                <a:noFill/>
              </a:ln>
              <a:solidFill>
                <a:srgbClr val="FFFFFF"/>
              </a:solidFill>
              <a:effectLst/>
              <a:uLnTx/>
              <a:uFillTx/>
              <a:latin typeface="Gotham Book" pitchFamily="50" charset="0"/>
              <a:cs typeface="Arial" panose="020B0604020202020204" pitchFamily="34" charset="0"/>
            </a:endParaRPr>
          </a:p>
        </p:txBody>
      </p:sp>
    </p:spTree>
    <p:extLst>
      <p:ext uri="{BB962C8B-B14F-4D97-AF65-F5344CB8AC3E}">
        <p14:creationId xmlns:p14="http://schemas.microsoft.com/office/powerpoint/2010/main" val="13484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9830584EFB584E8F637800A8F14C8A" ma:contentTypeVersion="12" ma:contentTypeDescription="Create a new document." ma:contentTypeScope="" ma:versionID="62d49e9a8373a7a61009d4a209de2c19">
  <xsd:schema xmlns:xsd="http://www.w3.org/2001/XMLSchema" xmlns:xs="http://www.w3.org/2001/XMLSchema" xmlns:p="http://schemas.microsoft.com/office/2006/metadata/properties" xmlns:ns2="0e007fc7-a732-4710-92a8-7506ba847978" xmlns:ns3="7ee78519-42a7-4ca5-bb4d-b9bee8d7c593" targetNamespace="http://schemas.microsoft.com/office/2006/metadata/properties" ma:root="true" ma:fieldsID="f299e1aa2081eaa3a67bbcedf6f3402f" ns2:_="" ns3:_="">
    <xsd:import namespace="0e007fc7-a732-4710-92a8-7506ba847978"/>
    <xsd:import namespace="7ee78519-42a7-4ca5-bb4d-b9bee8d7c5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7fc7-a732-4710-92a8-7506ba847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e78519-42a7-4ca5-bb4d-b9bee8d7c59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22DF8-48FD-44F4-9B15-1C3EA36FE092}">
  <ds:schemaRefs>
    <ds:schemaRef ds:uri="http://schemas.microsoft.com/sharepoint/v3/contenttype/forms"/>
  </ds:schemaRefs>
</ds:datastoreItem>
</file>

<file path=customXml/itemProps2.xml><?xml version="1.0" encoding="utf-8"?>
<ds:datastoreItem xmlns:ds="http://schemas.openxmlformats.org/officeDocument/2006/customXml" ds:itemID="{D92AB7E0-5074-4E30-A4AE-B1D4F99738C8}">
  <ds:schemaRefs>
    <ds:schemaRef ds:uri="http://schemas.microsoft.com/office/2006/documentManagement/types"/>
    <ds:schemaRef ds:uri="http://schemas.microsoft.com/office/2006/metadata/properties"/>
    <ds:schemaRef ds:uri="http://schemas.microsoft.com/office/infopath/2007/PartnerControls"/>
    <ds:schemaRef ds:uri="7ee78519-42a7-4ca5-bb4d-b9bee8d7c593"/>
    <ds:schemaRef ds:uri="0e007fc7-a732-4710-92a8-7506ba847978"/>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2E9AD49-F834-4157-9D52-B6D656239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7fc7-a732-4710-92a8-7506ba847978"/>
    <ds:schemaRef ds:uri="7ee78519-42a7-4ca5-bb4d-b9bee8d7c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1441</TotalTime>
  <Words>173</Words>
  <Application>Microsoft Office PowerPoint</Application>
  <PresentationFormat>Custom</PresentationFormat>
  <Paragraphs>24</Paragraphs>
  <Slides>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Gotham Bold</vt:lpstr>
      <vt:lpstr>Gotham Book</vt:lpstr>
      <vt:lpstr>Gotham Light</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Name or Address 1234 Address Street / City, State</dc:title>
  <dc:creator>Joy Bollinger</dc:creator>
  <cp:lastModifiedBy>Amy Covey</cp:lastModifiedBy>
  <cp:revision>86</cp:revision>
  <dcterms:created xsi:type="dcterms:W3CDTF">2020-05-22T17:44:36Z</dcterms:created>
  <dcterms:modified xsi:type="dcterms:W3CDTF">2026-03-25T19:18:40Z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2020-04-23T00:00:00Z</vt:filetime>
  </property>
  <property fmtid="{D5CDD505-2E9C-101B-9397-08002B2CF9AE}" pid="3" name="Creator">
    <vt:lpwstr>Adobe InDesign 15.0 (Windows)</vt:lpwstr>
  </property>
  <property fmtid="{D5CDD505-2E9C-101B-9397-08002B2CF9AE}" pid="4" name="LastSaved">
    <vt:filetime>2020-05-22T00:00:00Z</vt:filetime>
  </property>
  <property fmtid="{D5CDD505-2E9C-101B-9397-08002B2CF9AE}" pid="5" name="ContentTypeId">
    <vt:lpwstr>0x0101006D9830584EFB584E8F637800A8F14C8A</vt:lpwstr>
  </property>
</Properties>
</file>